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1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5" r:id="rId13"/>
    <p:sldId id="329" r:id="rId14"/>
    <p:sldId id="316" r:id="rId15"/>
    <p:sldId id="317" r:id="rId16"/>
    <p:sldId id="318" r:id="rId17"/>
    <p:sldId id="328" r:id="rId18"/>
    <p:sldId id="259" r:id="rId19"/>
    <p:sldId id="319" r:id="rId20"/>
    <p:sldId id="270" r:id="rId21"/>
    <p:sldId id="320" r:id="rId22"/>
    <p:sldId id="321" r:id="rId23"/>
    <p:sldId id="322" r:id="rId24"/>
    <p:sldId id="313" r:id="rId25"/>
    <p:sldId id="323" r:id="rId26"/>
    <p:sldId id="289" r:id="rId27"/>
    <p:sldId id="324" r:id="rId28"/>
    <p:sldId id="314" r:id="rId29"/>
    <p:sldId id="325" r:id="rId30"/>
    <p:sldId id="291" r:id="rId31"/>
    <p:sldId id="292" r:id="rId32"/>
    <p:sldId id="326" r:id="rId33"/>
    <p:sldId id="294" r:id="rId34"/>
    <p:sldId id="299" r:id="rId35"/>
    <p:sldId id="302" r:id="rId36"/>
    <p:sldId id="303" r:id="rId37"/>
    <p:sldId id="304" r:id="rId38"/>
    <p:sldId id="327" r:id="rId3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111060A-CF21-439C-A38E-A944EB0F0610}" type="datetimeFigureOut">
              <a:rPr lang="hr-HR" smtClean="0"/>
              <a:t>11.3.2018.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6387FB8-94ED-4085-A199-9CDD44369B3D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/>
              <a:t>PROJEKT: ČITAMO BAJKE JER VOLIMO BAJKE!</a:t>
            </a:r>
            <a:endParaRPr lang="hr-HR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993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848871" cy="4353347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7130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Kviz o poznavanju </a:t>
            </a:r>
            <a:r>
              <a:rPr lang="hr-HR" sz="4000" dirty="0" err="1"/>
              <a:t>Grimmovih</a:t>
            </a:r>
            <a:r>
              <a:rPr lang="hr-HR" sz="4000" dirty="0"/>
              <a:t> i Andersenovih </a:t>
            </a:r>
            <a:r>
              <a:rPr lang="hr-HR" sz="4000" dirty="0" smtClean="0"/>
              <a:t>bajki-natjecanje između učenika 2.a i 2.b razreda i njihovih tata</a:t>
            </a:r>
            <a:endParaRPr lang="hr-HR" sz="4000" dirty="0"/>
          </a:p>
          <a:p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</a:t>
            </a:r>
            <a:r>
              <a:rPr lang="hr-HR" dirty="0" smtClean="0"/>
              <a:t>!-ZAVRŠNICA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5644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6"/>
          <a:stretch/>
        </p:blipFill>
        <p:spPr>
          <a:xfrm>
            <a:off x="251520" y="1196752"/>
            <a:ext cx="4601633" cy="292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27071"/>
          <a:stretch/>
        </p:blipFill>
        <p:spPr>
          <a:xfrm>
            <a:off x="3491880" y="3440508"/>
            <a:ext cx="5458444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76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924000" cy="29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24848" r="7727" b="16162"/>
          <a:stretch/>
        </p:blipFill>
        <p:spPr>
          <a:xfrm>
            <a:off x="3995936" y="1196752"/>
            <a:ext cx="4970959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6" b="7476"/>
          <a:stretch/>
        </p:blipFill>
        <p:spPr>
          <a:xfrm>
            <a:off x="755576" y="3712544"/>
            <a:ext cx="7200000" cy="306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246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200800" cy="438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37194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601633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4602329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0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3219" r="3118" b="16129"/>
          <a:stretch/>
        </p:blipFill>
        <p:spPr>
          <a:xfrm>
            <a:off x="251520" y="1374684"/>
            <a:ext cx="4211782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18586" r="13333" b="34747"/>
          <a:stretch/>
        </p:blipFill>
        <p:spPr>
          <a:xfrm>
            <a:off x="1547664" y="3642289"/>
            <a:ext cx="7176656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Habuzin\Desktop\Pjesme Zannana\kviz Bajke 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 b="14566"/>
          <a:stretch/>
        </p:blipFill>
        <p:spPr bwMode="auto">
          <a:xfrm>
            <a:off x="4499992" y="1371057"/>
            <a:ext cx="4320000" cy="2271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5760640" cy="4137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34963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1.vrsta zadataka: </a:t>
            </a:r>
            <a:r>
              <a:rPr lang="hr-HR" sz="4000" dirty="0"/>
              <a:t>ASOCIJACIJE: na temelju pojma, pogoditi koja je to bajka, i na temelju slike, pogoditi bajku</a:t>
            </a:r>
          </a:p>
          <a:p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27194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5518456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7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488831" cy="4281339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316260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hr-HR" sz="4000" dirty="0" smtClean="0"/>
              <a:t>2</a:t>
            </a:r>
            <a:r>
              <a:rPr lang="hr-HR" sz="4000" dirty="0"/>
              <a:t>. VRSTA ZADATAKA: </a:t>
            </a:r>
            <a:r>
              <a:rPr lang="hr-HR" sz="4000" dirty="0" smtClean="0"/>
              <a:t>IGRA</a:t>
            </a:r>
          </a:p>
          <a:p>
            <a:pPr marL="0" indent="0">
              <a:buNone/>
            </a:pPr>
            <a:r>
              <a:rPr lang="hr-HR" sz="4000" dirty="0" smtClean="0"/>
              <a:t>MILIJUNAŠ-ABC </a:t>
            </a:r>
            <a:r>
              <a:rPr lang="hr-HR" sz="4000" dirty="0"/>
              <a:t>PITALICE: ponuditi </a:t>
            </a:r>
            <a:r>
              <a:rPr lang="hr-HR" sz="4000" dirty="0" err="1"/>
              <a:t>abc</a:t>
            </a:r>
            <a:r>
              <a:rPr lang="hr-HR" sz="4000" dirty="0"/>
              <a:t> odgovore na </a:t>
            </a:r>
            <a:r>
              <a:rPr lang="hr-HR" sz="4000" dirty="0" smtClean="0"/>
              <a:t>zadano </a:t>
            </a:r>
            <a:r>
              <a:rPr lang="hr-HR" sz="4000" dirty="0"/>
              <a:t>pitanje; skupina odlučuje koji je odgovor točan</a:t>
            </a:r>
            <a:r>
              <a:rPr lang="hr-HR" sz="4000" dirty="0" smtClean="0"/>
              <a:t>, odgovara predstavnik skupine</a:t>
            </a:r>
            <a:endParaRPr lang="hr-HR" sz="4000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IGRA MILIJUNAŠ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66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4000" dirty="0"/>
              <a:t>ISPOD KOLIKO MADRACA JE BILO ZRNO GRAŠKA?</a:t>
            </a:r>
          </a:p>
          <a:p>
            <a:r>
              <a:rPr lang="hr-HR" sz="4000" dirty="0"/>
              <a:t>a) ispod jednog</a:t>
            </a:r>
          </a:p>
          <a:p>
            <a:r>
              <a:rPr lang="hr-HR" sz="4000" dirty="0"/>
              <a:t>b) ispod dvanaest</a:t>
            </a:r>
          </a:p>
          <a:p>
            <a:r>
              <a:rPr lang="hr-HR" sz="4000" dirty="0"/>
              <a:t>c) ispod sto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IGRA MILIJUNAŠ</a:t>
            </a:r>
          </a:p>
        </p:txBody>
      </p:sp>
    </p:spTree>
    <p:extLst>
      <p:ext uri="{BB962C8B-B14F-4D97-AF65-F5344CB8AC3E}">
        <p14:creationId xmlns:p14="http://schemas.microsoft.com/office/powerpoint/2010/main" val="423651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912768" cy="435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73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696744" cy="435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765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sz="4000" dirty="0" smtClean="0"/>
              <a:t>3. vrsta zadataka: ODGOVORI NA PITANJA: točno usmeno odgovoriti na pitanja</a:t>
            </a:r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ODGOVORI NA PITANJA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654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/>
              <a:t>Kako je kralj pokušao spriječiti da se </a:t>
            </a:r>
            <a:r>
              <a:rPr lang="hr-HR" sz="4000" dirty="0" err="1"/>
              <a:t>Trnoružica</a:t>
            </a:r>
            <a:r>
              <a:rPr lang="hr-HR" sz="4000" dirty="0"/>
              <a:t> ubode?</a:t>
            </a:r>
          </a:p>
          <a:p>
            <a:r>
              <a:rPr lang="hr-HR" sz="4000" dirty="0"/>
              <a:t>Što je naraslo oko dvorca?</a:t>
            </a:r>
          </a:p>
          <a:p>
            <a:r>
              <a:rPr lang="hr-HR" sz="4000" dirty="0"/>
              <a:t>Kako je princ probudio </a:t>
            </a:r>
            <a:r>
              <a:rPr lang="hr-HR" sz="4000" dirty="0" err="1"/>
              <a:t>Trnoružicu</a:t>
            </a:r>
            <a:r>
              <a:rPr lang="hr-HR" sz="4000" dirty="0"/>
              <a:t>?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ODGOVORI NA </a:t>
            </a:r>
            <a:r>
              <a:rPr lang="hr-HR" dirty="0" smtClean="0"/>
              <a:t>PITANJA</a:t>
            </a:r>
            <a:br>
              <a:rPr lang="hr-HR" dirty="0" smtClean="0"/>
            </a:br>
            <a:r>
              <a:rPr lang="hr-HR" dirty="0" smtClean="0"/>
              <a:t>TRNORUŽICA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795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hr-HR" sz="4000" dirty="0" smtClean="0"/>
              <a:t>4. vrsta zadataka: PREPOZNAVANJE BAJKE IZ PROČITANOG ULOMKA: učenici obučeni u likove čitaju </a:t>
            </a:r>
            <a:r>
              <a:rPr lang="hr-HR" sz="4000" dirty="0"/>
              <a:t>ulomke iz bajki prema kojima treba pogoditi naslov bajke i autora</a:t>
            </a:r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PREPOZNAVANJE BAJKE IZ PROČITANOG ULOMKA</a:t>
            </a:r>
          </a:p>
        </p:txBody>
      </p:sp>
    </p:spTree>
    <p:extLst>
      <p:ext uri="{BB962C8B-B14F-4D97-AF65-F5344CB8AC3E}">
        <p14:creationId xmlns:p14="http://schemas.microsoft.com/office/powerpoint/2010/main" val="420844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PREPOZNAVANJE BAJKE IZ PROČITANOG ULOMKA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800" cy="428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59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hr-HR" sz="4000" dirty="0" smtClean="0"/>
              <a:t>5. vrsta zadataka: LOGIČKO ZAKLJUČIVANJE </a:t>
            </a:r>
            <a:r>
              <a:rPr lang="hr-HR" sz="4000" dirty="0"/>
              <a:t>I POVEZIVANJE: postavljaju se različiti zadaci u kojima se vidi povezanost i korelacija s drugim predmetima, čitanjem i bajkama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6282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200800" cy="428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19689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7344815" cy="4137323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21290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Crvenkapica je nosila baki kolače i vino. Kolači su koštali 59, a vino 24 kune. Vaš je zadatak na </a:t>
            </a:r>
            <a:r>
              <a:rPr lang="hr-HR" sz="3600" b="1" dirty="0"/>
              <a:t>duži način</a:t>
            </a:r>
            <a:r>
              <a:rPr lang="hr-HR" sz="3600" dirty="0"/>
              <a:t> izračunati koliko je mamu koštao poklon za baku?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10043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Svaka skupina dobit će 7 riječi iz </a:t>
            </a:r>
            <a:r>
              <a:rPr lang="hr-HR" sz="3600" dirty="0" smtClean="0"/>
              <a:t>bajke. </a:t>
            </a:r>
            <a:r>
              <a:rPr lang="hr-HR" sz="3600" dirty="0"/>
              <a:t>Zadatak je u 1 minuti pravilno rastaviti na slogove što veći broj riječi</a:t>
            </a:r>
            <a:r>
              <a:rPr lang="hr-HR" sz="3600" dirty="0" smtClean="0"/>
              <a:t>.</a:t>
            </a:r>
          </a:p>
          <a:p>
            <a:endParaRPr lang="hr-HR" sz="36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19732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7056784" cy="420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37924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Svaka skupina dobit će kratak ulomak iz neke bajke. Zadatak je ispisati sve imenice iz tog ulomka.</a:t>
            </a:r>
          </a:p>
          <a:p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1741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800" dirty="0"/>
              <a:t>Radnja u Ružnom pačetu započinje u kasno ljeto. U koje godišnje doba završava radnja, ako znamo da prođu sva godišnja doba</a:t>
            </a:r>
            <a:r>
              <a:rPr lang="hr-HR" sz="2800" dirty="0" smtClean="0"/>
              <a:t>?</a:t>
            </a:r>
          </a:p>
          <a:p>
            <a:r>
              <a:rPr lang="hr-HR" sz="2800" dirty="0" smtClean="0"/>
              <a:t>U PROLJEĆE.</a:t>
            </a:r>
            <a:endParaRPr lang="hr-HR" sz="2800" dirty="0"/>
          </a:p>
          <a:p>
            <a:r>
              <a:rPr lang="hr-HR" sz="2800" dirty="0" smtClean="0"/>
              <a:t>U </a:t>
            </a:r>
            <a:r>
              <a:rPr lang="hr-HR" sz="2800" dirty="0"/>
              <a:t>bajci Ivica i Marica, Ivica i Marica žive sa ocem i maćehom. Kako se naziva takva obitelj</a:t>
            </a:r>
            <a:r>
              <a:rPr lang="hr-HR" sz="2800" dirty="0" smtClean="0"/>
              <a:t>?</a:t>
            </a:r>
          </a:p>
          <a:p>
            <a:r>
              <a:rPr lang="hr-HR" sz="2800" dirty="0" smtClean="0"/>
              <a:t>UŽA OBITELJ.</a:t>
            </a:r>
            <a:endParaRPr lang="hr-HR" sz="2800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7309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U </a:t>
            </a:r>
            <a:r>
              <a:rPr lang="hr-HR" sz="4000" dirty="0"/>
              <a:t>bajci Ružno pače, labudovi su se selili na jug u jesen. Otpjevaj pjesmu koju si učio u 2.razredu, a koja govori o jeseni. 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29103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/>
              <a:t>U bajci, Ivica i Marica, glavni su likovi brat i sestrica. Otpjevajte dječju pjesmicu koja u sebi ima riječ </a:t>
            </a:r>
            <a:r>
              <a:rPr lang="hr-HR" sz="4000" dirty="0" err="1" smtClean="0"/>
              <a:t>Bratec</a:t>
            </a:r>
            <a:r>
              <a:rPr lang="hr-HR" sz="4000" dirty="0" smtClean="0"/>
              <a:t>.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1518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Nacrtaj na ploči </a:t>
            </a:r>
            <a:r>
              <a:rPr lang="hr-HR" sz="4000" dirty="0" smtClean="0"/>
              <a:t>pače.</a:t>
            </a:r>
          </a:p>
          <a:p>
            <a:r>
              <a:rPr lang="hr-HR" sz="4000" dirty="0"/>
              <a:t>Nacrtaj na ploči kozlića.</a:t>
            </a:r>
          </a:p>
          <a:p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LOGIČKO ZAKLJUČIVANJE I POVEZIVANJE</a:t>
            </a:r>
          </a:p>
        </p:txBody>
      </p:sp>
    </p:spTree>
    <p:extLst>
      <p:ext uri="{BB962C8B-B14F-4D97-AF65-F5344CB8AC3E}">
        <p14:creationId xmlns:p14="http://schemas.microsoft.com/office/powerpoint/2010/main" val="8449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/>
          <a:stretch/>
        </p:blipFill>
        <p:spPr>
          <a:xfrm>
            <a:off x="1907704" y="1772816"/>
            <a:ext cx="4969081" cy="435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42554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632847" cy="4065315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8751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7200799" cy="3921299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80910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916832"/>
            <a:ext cx="7560840" cy="4209331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6435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/>
          <a:stretch/>
        </p:blipFill>
        <p:spPr>
          <a:xfrm>
            <a:off x="1510145" y="1772816"/>
            <a:ext cx="6734264" cy="4353347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12133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7488831" cy="4137323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</p:spTree>
    <p:extLst>
      <p:ext uri="{BB962C8B-B14F-4D97-AF65-F5344CB8AC3E}">
        <p14:creationId xmlns:p14="http://schemas.microsoft.com/office/powerpoint/2010/main" val="16377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2" y="4148792"/>
            <a:ext cx="4480000" cy="2520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ČITAMO BAJKE JER VOLIMO BAJKE!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/>
          <a:stretch/>
        </p:blipFill>
        <p:spPr>
          <a:xfrm>
            <a:off x="539552" y="1340768"/>
            <a:ext cx="4053818" cy="2592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3805" r="1970"/>
          <a:stretch/>
        </p:blipFill>
        <p:spPr>
          <a:xfrm>
            <a:off x="5148064" y="2186792"/>
            <a:ext cx="335126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653</TotalTime>
  <Words>546</Words>
  <Application>Microsoft Office PowerPoint</Application>
  <PresentationFormat>Prikaz na zaslonu (4:3)</PresentationFormat>
  <Paragraphs>61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39" baseType="lpstr">
      <vt:lpstr>Valni oblik</vt:lpstr>
      <vt:lpstr>PROJEKT: 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BAJKE!-ZAVRŠNICA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ČITAMO BAJKE JER VOLIMO BAJKE!</vt:lpstr>
      <vt:lpstr>IGRA MILIJUNAŠ</vt:lpstr>
      <vt:lpstr>IGRA MILIJUNAŠ</vt:lpstr>
      <vt:lpstr>PowerPointova prezentacija</vt:lpstr>
      <vt:lpstr>PowerPointova prezentacija</vt:lpstr>
      <vt:lpstr>ODGOVORI NA PITANJA</vt:lpstr>
      <vt:lpstr>ODGOVORI NA PITANJA TRNORUŽICA</vt:lpstr>
      <vt:lpstr>PREPOZNAVANJE BAJKE IZ PROČITANOG ULOMKA</vt:lpstr>
      <vt:lpstr>PREPOZNAVANJE BAJKE IZ PROČITANOG ULOMKA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LOGIČKO ZAKLJUČIVANJE I POVEZIVANJE</vt:lpstr>
      <vt:lpstr>ČITAMO BAJKE JER VOLIMO BAJKE!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PROJEKT: ČITAMO BAJKE JER VOLIMO BAJKE!</dc:title>
  <dc:creator>Habuzin</dc:creator>
  <cp:lastModifiedBy>Habuzin</cp:lastModifiedBy>
  <cp:revision>55</cp:revision>
  <dcterms:created xsi:type="dcterms:W3CDTF">2018-02-05T18:07:44Z</dcterms:created>
  <dcterms:modified xsi:type="dcterms:W3CDTF">2018-03-11T14:47:31Z</dcterms:modified>
</cp:coreProperties>
</file>