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60345-73D5-4CBF-A827-3DF3F4951DBC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721D2-9061-4D75-932F-0DDC2C2E970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5B44BF-D389-4EE8-9DC9-EAC6FED8C3DB}" type="datetimeFigureOut">
              <a:rPr lang="hr-HR" smtClean="0"/>
              <a:pPr/>
              <a:t>11.4.2015.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B2FAC4-9CF7-4D8F-A463-7AEC6916BE5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4725144"/>
            <a:ext cx="823994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>
                <a:solidFill>
                  <a:schemeClr val="bg1"/>
                </a:solidFill>
              </a:rPr>
              <a:t>TJEDAN GLAZBE ZA MLADE 2015.</a:t>
            </a: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KD Vatroslava Lisinskog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10. travnja 2015.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7128792" cy="1728192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 smtClean="0">
                <a:solidFill>
                  <a:schemeClr val="bg1"/>
                </a:solidFill>
              </a:rPr>
              <a:t>OD OPERETE DO ROCK OPERE</a:t>
            </a:r>
          </a:p>
          <a:p>
            <a:pPr algn="ctr"/>
            <a:r>
              <a:rPr lang="hr-HR" sz="4800" b="1" dirty="0" smtClean="0">
                <a:solidFill>
                  <a:schemeClr val="bg1"/>
                </a:solidFill>
              </a:rPr>
              <a:t>100% HRVATSKO</a:t>
            </a:r>
            <a:endParaRPr lang="hr-H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Vanda </a:t>
            </a:r>
            <a:r>
              <a:rPr lang="hr-HR" b="1" dirty="0" err="1" smtClean="0"/>
              <a:t>Winter</a:t>
            </a:r>
            <a:r>
              <a:rPr lang="hr-HR" b="1" dirty="0" smtClean="0"/>
              <a:t> </a:t>
            </a:r>
            <a:br>
              <a:rPr lang="hr-HR" b="1" dirty="0" smtClean="0"/>
            </a:br>
            <a:r>
              <a:rPr lang="hr-HR" b="1" dirty="0" smtClean="0"/>
              <a:t>otpjevala je </a:t>
            </a:r>
            <a:br>
              <a:rPr lang="hr-HR" b="1" dirty="0" smtClean="0"/>
            </a:br>
            <a:r>
              <a:rPr lang="hr-HR" b="1" dirty="0" smtClean="0"/>
              <a:t>molitvu </a:t>
            </a:r>
            <a:r>
              <a:rPr lang="hr-HR" b="1" i="1" dirty="0" err="1" smtClean="0"/>
              <a:t>Ave</a:t>
            </a:r>
            <a:r>
              <a:rPr lang="hr-HR" b="1" i="1" dirty="0" smtClean="0"/>
              <a:t> Maria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 iz </a:t>
            </a:r>
            <a:r>
              <a:rPr lang="hr-HR" b="1" dirty="0" err="1" smtClean="0"/>
              <a:t>rock</a:t>
            </a:r>
            <a:r>
              <a:rPr lang="hr-HR" b="1" dirty="0" smtClean="0"/>
              <a:t> opere </a:t>
            </a:r>
            <a:r>
              <a:rPr lang="hr-HR" b="1" i="1" dirty="0" smtClean="0"/>
              <a:t>Gubec beg</a:t>
            </a:r>
            <a:endParaRPr lang="hr-HR" b="1" i="1" dirty="0"/>
          </a:p>
        </p:txBody>
      </p:sp>
      <p:pic>
        <p:nvPicPr>
          <p:cNvPr id="4" name="Rezervirano mjesto sadržaja 3" descr="DSC_54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4491" y="2634952"/>
            <a:ext cx="5965861" cy="3962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Život je lijep… </a:t>
            </a:r>
            <a:br>
              <a:rPr lang="hr-HR" b="1" i="1" dirty="0" smtClean="0"/>
            </a:br>
            <a:r>
              <a:rPr lang="hr-HR" b="1" dirty="0" smtClean="0"/>
              <a:t>pjevali su Đani Stipaničev i Danijela Pintarić.</a:t>
            </a:r>
            <a:br>
              <a:rPr lang="hr-HR" b="1" dirty="0" smtClean="0"/>
            </a:br>
            <a:r>
              <a:rPr lang="hr-HR" b="1" dirty="0" smtClean="0"/>
              <a:t>Pjesma je iz mjuzikla </a:t>
            </a:r>
            <a:br>
              <a:rPr lang="hr-HR" b="1" dirty="0" smtClean="0"/>
            </a:br>
            <a:r>
              <a:rPr lang="hr-HR" b="1" i="1" dirty="0" smtClean="0"/>
              <a:t>Dundo </a:t>
            </a:r>
            <a:r>
              <a:rPr lang="hr-HR" b="1" i="1" dirty="0" err="1" smtClean="0"/>
              <a:t>Maroje</a:t>
            </a:r>
            <a:r>
              <a:rPr lang="hr-HR" b="1" dirty="0" smtClean="0"/>
              <a:t> </a:t>
            </a:r>
            <a:r>
              <a:rPr lang="hr-HR" b="1" dirty="0" err="1" smtClean="0"/>
              <a:t>Đele</a:t>
            </a:r>
            <a:r>
              <a:rPr lang="hr-HR" b="1" dirty="0" smtClean="0"/>
              <a:t> </a:t>
            </a:r>
            <a:r>
              <a:rPr lang="hr-HR" b="1" dirty="0" err="1" smtClean="0"/>
              <a:t>Jusića</a:t>
            </a:r>
            <a:endParaRPr lang="hr-HR" b="1" dirty="0"/>
          </a:p>
        </p:txBody>
      </p:sp>
      <p:pic>
        <p:nvPicPr>
          <p:cNvPr id="4" name="Rezervirano mjesto sadržaja 3" descr="imR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3645024"/>
            <a:ext cx="3700463" cy="27717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Najviše nam se svidjela pjesma </a:t>
            </a:r>
            <a:r>
              <a:rPr lang="hr-HR" b="1" i="1" dirty="0" err="1" smtClean="0"/>
              <a:t>Cinkete</a:t>
            </a:r>
            <a:r>
              <a:rPr lang="hr-HR" b="1" i="1" dirty="0" smtClean="0"/>
              <a:t>, </a:t>
            </a:r>
            <a:r>
              <a:rPr lang="hr-HR" b="1" i="1" dirty="0" err="1" smtClean="0"/>
              <a:t>cankete</a:t>
            </a:r>
            <a:r>
              <a:rPr lang="hr-HR" b="1" i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iz mjuzikla </a:t>
            </a:r>
            <a:r>
              <a:rPr lang="hr-HR" b="1" i="1" dirty="0" smtClean="0"/>
              <a:t>Dundo </a:t>
            </a:r>
            <a:r>
              <a:rPr lang="hr-HR" b="1" i="1" dirty="0" err="1" smtClean="0"/>
              <a:t>Maroje</a:t>
            </a:r>
            <a:r>
              <a:rPr lang="hr-HR" b="1" dirty="0" smtClean="0"/>
              <a:t>, </a:t>
            </a:r>
            <a:br>
              <a:rPr lang="hr-HR" b="1" dirty="0" smtClean="0"/>
            </a:br>
            <a:r>
              <a:rPr lang="hr-HR" b="1" dirty="0" smtClean="0"/>
              <a:t>u izvedbi Vida </a:t>
            </a:r>
            <a:r>
              <a:rPr lang="hr-HR" b="1" dirty="0" err="1" smtClean="0"/>
              <a:t>Baloga</a:t>
            </a:r>
            <a:endParaRPr lang="hr-HR" b="1" dirty="0"/>
          </a:p>
        </p:txBody>
      </p:sp>
      <p:pic>
        <p:nvPicPr>
          <p:cNvPr id="4" name="Rezervirano mjesto sadržaja 3" descr="imagV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3356992"/>
            <a:ext cx="3700463" cy="27717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980728"/>
            <a:ext cx="8697144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Nina Kaić </a:t>
            </a:r>
            <a:r>
              <a:rPr lang="hr-HR" b="1" dirty="0" err="1" smtClean="0"/>
              <a:t>Madić</a:t>
            </a:r>
            <a:r>
              <a:rPr lang="hr-HR" b="1" dirty="0" smtClean="0"/>
              <a:t> i Đani Stipaničev kao </a:t>
            </a:r>
            <a:r>
              <a:rPr lang="hr-HR" b="1" i="1" dirty="0" err="1" smtClean="0"/>
              <a:t>Pjerina</a:t>
            </a:r>
            <a:r>
              <a:rPr lang="hr-HR" b="1" dirty="0" smtClean="0"/>
              <a:t> i </a:t>
            </a:r>
            <a:r>
              <a:rPr lang="hr-HR" b="1" i="1" dirty="0" err="1" smtClean="0"/>
              <a:t>Lešandro</a:t>
            </a:r>
            <a:r>
              <a:rPr lang="hr-HR" b="1" dirty="0" smtClean="0"/>
              <a:t>, </a:t>
            </a:r>
            <a:br>
              <a:rPr lang="hr-HR" b="1" dirty="0" smtClean="0"/>
            </a:br>
            <a:r>
              <a:rPr lang="hr-HR" b="1" dirty="0" smtClean="0"/>
              <a:t>pjevali su pjesmu iz mjuzikla </a:t>
            </a:r>
            <a:r>
              <a:rPr lang="hr-HR" b="1" i="1" dirty="0" err="1" smtClean="0"/>
              <a:t>Spli</a:t>
            </a:r>
            <a:r>
              <a:rPr lang="hr-HR" b="1" i="1" dirty="0" smtClean="0"/>
              <a:t>’</a:t>
            </a:r>
            <a:r>
              <a:rPr lang="hr-HR" b="1" i="1" dirty="0" err="1" smtClean="0"/>
              <a:t>ski</a:t>
            </a:r>
            <a:r>
              <a:rPr lang="hr-HR" b="1" i="1" dirty="0" smtClean="0"/>
              <a:t> akvarel </a:t>
            </a:r>
            <a:r>
              <a:rPr lang="hr-HR" b="1" dirty="0" smtClean="0"/>
              <a:t>Ive Tijardovića</a:t>
            </a:r>
            <a:endParaRPr lang="hr-HR" b="1" dirty="0"/>
          </a:p>
        </p:txBody>
      </p:sp>
      <p:pic>
        <p:nvPicPr>
          <p:cNvPr id="4" name="Rezervirano mjesto sadržaja 3" descr="imV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3645024"/>
            <a:ext cx="3943350" cy="261461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Iz operete </a:t>
            </a:r>
            <a:r>
              <a:rPr lang="hr-HR" b="1" i="1" dirty="0" smtClean="0"/>
              <a:t>Mala </a:t>
            </a:r>
            <a:r>
              <a:rPr lang="hr-HR" b="1" i="1" dirty="0" err="1" smtClean="0"/>
              <a:t>Floramye</a:t>
            </a: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dirty="0" smtClean="0"/>
              <a:t>Ive Tijardovića, </a:t>
            </a:r>
            <a:br>
              <a:rPr lang="hr-HR" b="1" dirty="0" smtClean="0"/>
            </a:br>
            <a:r>
              <a:rPr lang="hr-HR" b="1" dirty="0" smtClean="0"/>
              <a:t>poslušali smo duet </a:t>
            </a:r>
            <a:r>
              <a:rPr lang="hr-HR" b="1" i="1" dirty="0" smtClean="0"/>
              <a:t>Šjor Bepa i </a:t>
            </a:r>
            <a:r>
              <a:rPr lang="hr-HR" b="1" i="1" dirty="0" err="1" smtClean="0"/>
              <a:t>Miss</a:t>
            </a:r>
            <a:r>
              <a:rPr lang="hr-HR" b="1" i="1" dirty="0" smtClean="0"/>
              <a:t> </a:t>
            </a:r>
            <a:r>
              <a:rPr lang="hr-HR" b="1" i="1" dirty="0" err="1" smtClean="0"/>
              <a:t>Beauty</a:t>
            </a:r>
            <a:r>
              <a:rPr lang="hr-HR" b="1" i="1" dirty="0" smtClean="0"/>
              <a:t> </a:t>
            </a:r>
            <a:r>
              <a:rPr lang="hr-HR" b="1" i="1" dirty="0" err="1" smtClean="0"/>
              <a:t>Flower</a:t>
            </a:r>
            <a:r>
              <a:rPr lang="hr-HR" b="1" dirty="0" smtClean="0"/>
              <a:t>. </a:t>
            </a:r>
            <a:br>
              <a:rPr lang="hr-HR" b="1" dirty="0" smtClean="0"/>
            </a:br>
            <a:r>
              <a:rPr lang="hr-HR" b="1" dirty="0" smtClean="0"/>
              <a:t>Duet su izveli Damir Lončar i Dubravka Ostojić</a:t>
            </a:r>
            <a:endParaRPr lang="hr-HR" b="1" dirty="0"/>
          </a:p>
        </p:txBody>
      </p:sp>
      <p:pic>
        <p:nvPicPr>
          <p:cNvPr id="4" name="Rezervirano mjesto sadržaja 3" descr="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4005064"/>
            <a:ext cx="1895475" cy="2409825"/>
          </a:xfrm>
        </p:spPr>
      </p:pic>
      <p:pic>
        <p:nvPicPr>
          <p:cNvPr id="5" name="Slika 4" descr="imaxgv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933056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Za kraj smo uživali u zajedničkoj izvedbi svih solista. </a:t>
            </a:r>
            <a:br>
              <a:rPr lang="hr-HR" b="1" dirty="0" smtClean="0"/>
            </a:br>
            <a:r>
              <a:rPr lang="hr-HR" b="1" dirty="0" smtClean="0"/>
              <a:t>Poslušali smo pjesmu </a:t>
            </a:r>
            <a:br>
              <a:rPr lang="hr-HR" b="1" dirty="0" smtClean="0"/>
            </a:br>
            <a:r>
              <a:rPr lang="hr-HR" b="1" i="1" dirty="0" smtClean="0"/>
              <a:t>Neka cijeli ovaj svijet </a:t>
            </a:r>
            <a:br>
              <a:rPr lang="hr-HR" b="1" i="1" dirty="0" smtClean="0"/>
            </a:br>
            <a:r>
              <a:rPr lang="hr-HR" b="1" dirty="0" smtClean="0"/>
              <a:t>iz mjuzikla </a:t>
            </a:r>
            <a:r>
              <a:rPr lang="hr-HR" b="1" i="1" dirty="0" smtClean="0"/>
              <a:t>Jalta, </a:t>
            </a:r>
            <a:r>
              <a:rPr lang="hr-HR" b="1" i="1" dirty="0" err="1" smtClean="0"/>
              <a:t>Jalta</a:t>
            </a:r>
            <a:r>
              <a:rPr lang="hr-HR" b="1" i="1" dirty="0" smtClean="0"/>
              <a:t> </a:t>
            </a:r>
            <a:br>
              <a:rPr lang="hr-HR" b="1" i="1" dirty="0" smtClean="0"/>
            </a:br>
            <a:r>
              <a:rPr lang="hr-HR" b="1" dirty="0" err="1" smtClean="0"/>
              <a:t>Alfija</a:t>
            </a:r>
            <a:r>
              <a:rPr lang="hr-HR" b="1" dirty="0" smtClean="0"/>
              <a:t> </a:t>
            </a:r>
            <a:r>
              <a:rPr lang="hr-HR" b="1" dirty="0" err="1" smtClean="0"/>
              <a:t>Kabilja</a:t>
            </a:r>
            <a:endParaRPr lang="hr-HR" b="1" dirty="0"/>
          </a:p>
        </p:txBody>
      </p:sp>
      <p:pic>
        <p:nvPicPr>
          <p:cNvPr id="4" name="Rezervirano mjesto sadržaja 3" descr="image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4020844"/>
            <a:ext cx="3491865" cy="22164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Zagreb_Concert_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1478" y="1043608"/>
            <a:ext cx="6361043" cy="4770783"/>
          </a:xfrm>
          <a:prstGeom prst="rect">
            <a:avLst/>
          </a:prstGeo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23528" y="5949280"/>
            <a:ext cx="7941568" cy="90872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 smtClean="0">
                <a:solidFill>
                  <a:schemeClr val="bg1"/>
                </a:solidFill>
              </a:rPr>
              <a:t>Koncertna dvorana Vatroslava Lisinskog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86536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Kroz priču o hrvatskim operetama, mjuziklima i </a:t>
            </a:r>
            <a:br>
              <a:rPr lang="hr-HR" b="1" dirty="0" smtClean="0"/>
            </a:br>
            <a:r>
              <a:rPr lang="hr-HR" b="1" dirty="0" err="1" smtClean="0"/>
              <a:t>rock</a:t>
            </a:r>
            <a:r>
              <a:rPr lang="hr-HR" b="1" dirty="0" smtClean="0"/>
              <a:t> operama vodio nas je ….</a:t>
            </a:r>
            <a:endParaRPr lang="hr-HR" b="1" dirty="0"/>
          </a:p>
        </p:txBody>
      </p:sp>
      <p:pic>
        <p:nvPicPr>
          <p:cNvPr id="3" name="Slika 2" descr="drazen-siriscevic-obnovit-cu-rock-n-roll-bend-iz-mladosti-504x335-20130416-20130427153927-b3791e274c0405fc7dd69b347ee85c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564904"/>
            <a:ext cx="4800600" cy="3190875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3203848" y="602128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Dražen Siriščević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Kroz glazbu su nas vodili…</a:t>
            </a:r>
            <a:endParaRPr lang="hr-HR" b="1" dirty="0"/>
          </a:p>
        </p:txBody>
      </p:sp>
      <p:pic>
        <p:nvPicPr>
          <p:cNvPr id="7" name="Rezervirano mjesto sadržaja 6" descr="indekcsira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3467100" cy="2228850"/>
          </a:xfrm>
        </p:spPr>
      </p:pic>
      <p:pic>
        <p:nvPicPr>
          <p:cNvPr id="16" name="Rezervirano mjesto sadržaja 15" descr="indeksiraj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96136" y="1988840"/>
            <a:ext cx="1752600" cy="2609850"/>
          </a:xfrm>
        </p:spPr>
      </p:pic>
      <p:sp>
        <p:nvSpPr>
          <p:cNvPr id="15" name="TekstniOkvir 14"/>
          <p:cNvSpPr txBox="1"/>
          <p:nvPr/>
        </p:nvSpPr>
        <p:spPr>
          <a:xfrm>
            <a:off x="395536" y="494116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Zagrebačka filharmonija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5004048" y="49411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d</a:t>
            </a:r>
            <a:r>
              <a:rPr lang="hr-HR" sz="2400" b="1" dirty="0" smtClean="0">
                <a:solidFill>
                  <a:schemeClr val="bg1"/>
                </a:solidFill>
              </a:rPr>
              <a:t>irigent Krešimir Batinić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Putovanje kroz hrvatsku glazbu započeli smo uvertirom iz operete </a:t>
            </a:r>
            <a:r>
              <a:rPr lang="hr-HR" b="1" i="1" dirty="0" smtClean="0"/>
              <a:t>Đerdan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Jakova Gotovca</a:t>
            </a:r>
            <a:endParaRPr lang="hr-HR" b="1" dirty="0"/>
          </a:p>
        </p:txBody>
      </p:sp>
      <p:pic>
        <p:nvPicPr>
          <p:cNvPr id="7" name="Rezervirano mjesto sadržaja 6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168352"/>
            <a:ext cx="5314950" cy="3429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43331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Ana </a:t>
            </a:r>
            <a:r>
              <a:rPr lang="hr-HR" b="1" dirty="0" err="1" smtClean="0"/>
              <a:t>Zebić</a:t>
            </a:r>
            <a:r>
              <a:rPr lang="hr-HR" b="1" dirty="0" smtClean="0"/>
              <a:t> oduševila je kao </a:t>
            </a:r>
            <a:r>
              <a:rPr lang="hr-HR" b="1" dirty="0" err="1" smtClean="0"/>
              <a:t>Lydia</a:t>
            </a:r>
            <a:r>
              <a:rPr lang="hr-HR" b="1" dirty="0" smtClean="0"/>
              <a:t> iz operete </a:t>
            </a:r>
            <a:r>
              <a:rPr lang="hr-HR" b="1" i="1" dirty="0" smtClean="0"/>
              <a:t>Barun </a:t>
            </a:r>
            <a:r>
              <a:rPr lang="hr-HR" b="1" i="1" dirty="0" err="1" smtClean="0"/>
              <a:t>Trenk</a:t>
            </a:r>
            <a:r>
              <a:rPr lang="hr-HR" b="1" i="1" dirty="0" smtClean="0"/>
              <a:t> </a:t>
            </a:r>
            <a:br>
              <a:rPr lang="hr-HR" b="1" i="1" dirty="0" smtClean="0"/>
            </a:br>
            <a:r>
              <a:rPr lang="hr-HR" b="1" dirty="0" smtClean="0"/>
              <a:t>Srećka </a:t>
            </a:r>
            <a:r>
              <a:rPr lang="hr-HR" b="1" dirty="0" err="1" smtClean="0"/>
              <a:t>Albinija</a:t>
            </a:r>
            <a:endParaRPr lang="hr-HR" b="1" dirty="0"/>
          </a:p>
        </p:txBody>
      </p:sp>
      <p:pic>
        <p:nvPicPr>
          <p:cNvPr id="3" name="Slika 2" descr="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5852160" cy="32964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0160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Danijela Pintarić otpjevala je pjesmu </a:t>
            </a:r>
            <a:r>
              <a:rPr lang="hr-HR" b="1" i="1" dirty="0" smtClean="0"/>
              <a:t>Što će biti sutra </a:t>
            </a:r>
            <a:br>
              <a:rPr lang="hr-HR" b="1" i="1" dirty="0" smtClean="0"/>
            </a:br>
            <a:r>
              <a:rPr lang="hr-HR" b="1" dirty="0" smtClean="0"/>
              <a:t>iz mjuzikla </a:t>
            </a:r>
            <a:r>
              <a:rPr lang="hr-HR" b="1" i="1" dirty="0" smtClean="0"/>
              <a:t>Jalta, </a:t>
            </a:r>
            <a:r>
              <a:rPr lang="hr-HR" b="1" i="1" dirty="0" err="1" smtClean="0"/>
              <a:t>Jalta</a:t>
            </a:r>
            <a:r>
              <a:rPr lang="hr-HR" b="1" i="1" dirty="0" smtClean="0"/>
              <a:t> </a:t>
            </a:r>
            <a:br>
              <a:rPr lang="hr-HR" b="1" i="1" dirty="0" smtClean="0"/>
            </a:br>
            <a:r>
              <a:rPr lang="hr-HR" b="1" dirty="0" err="1" smtClean="0"/>
              <a:t>Alfija</a:t>
            </a:r>
            <a:r>
              <a:rPr lang="hr-HR" b="1" dirty="0" smtClean="0"/>
              <a:t> </a:t>
            </a:r>
            <a:r>
              <a:rPr lang="hr-HR" b="1" dirty="0" err="1" smtClean="0"/>
              <a:t>Kabilja</a:t>
            </a:r>
            <a:endParaRPr lang="hr-HR" b="1" dirty="0"/>
          </a:p>
        </p:txBody>
      </p:sp>
      <p:pic>
        <p:nvPicPr>
          <p:cNvPr id="5" name="Rezervirano mjesto sadržaja 4" descr="imagh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3212976"/>
            <a:ext cx="3700463" cy="27717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Pjesmu </a:t>
            </a:r>
            <a:r>
              <a:rPr lang="hr-HR" b="1" i="1" dirty="0" smtClean="0"/>
              <a:t>Pegleraj</a:t>
            </a:r>
            <a:r>
              <a:rPr lang="hr-HR" b="1" dirty="0" smtClean="0"/>
              <a:t> iz mjuzikla </a:t>
            </a:r>
            <a:br>
              <a:rPr lang="hr-HR" b="1" dirty="0" smtClean="0"/>
            </a:br>
            <a:r>
              <a:rPr lang="hr-HR" b="1" i="1" dirty="0" smtClean="0"/>
              <a:t>Tko pjeva, zlo ne misli</a:t>
            </a:r>
            <a:r>
              <a:rPr lang="hr-HR" b="1" dirty="0" smtClean="0"/>
              <a:t> </a:t>
            </a:r>
            <a:br>
              <a:rPr lang="hr-HR" b="1" dirty="0" smtClean="0"/>
            </a:br>
            <a:r>
              <a:rPr lang="hr-HR" b="1" dirty="0" err="1" smtClean="0"/>
              <a:t>Alfija</a:t>
            </a:r>
            <a:r>
              <a:rPr lang="hr-HR" b="1" dirty="0" smtClean="0"/>
              <a:t> </a:t>
            </a:r>
            <a:r>
              <a:rPr lang="hr-HR" b="1" dirty="0" err="1" smtClean="0"/>
              <a:t>Kabilja</a:t>
            </a:r>
            <a:r>
              <a:rPr lang="hr-HR" b="1" dirty="0" smtClean="0"/>
              <a:t>, </a:t>
            </a:r>
            <a:br>
              <a:rPr lang="hr-HR" b="1" dirty="0" smtClean="0"/>
            </a:br>
            <a:r>
              <a:rPr lang="hr-HR" b="1" dirty="0" smtClean="0"/>
              <a:t>otpjevala je Mila </a:t>
            </a:r>
            <a:r>
              <a:rPr lang="hr-HR" b="1" dirty="0" err="1" smtClean="0"/>
              <a:t>Elegović</a:t>
            </a:r>
            <a:endParaRPr lang="hr-HR" b="1" dirty="0"/>
          </a:p>
        </p:txBody>
      </p:sp>
      <p:pic>
        <p:nvPicPr>
          <p:cNvPr id="4" name="Rezervirano mjesto sadržaja 3" descr="imagF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924944"/>
            <a:ext cx="5067300" cy="3619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Legendu o Dori </a:t>
            </a:r>
            <a:br>
              <a:rPr lang="hr-HR" b="1" i="1" dirty="0" smtClean="0"/>
            </a:br>
            <a:r>
              <a:rPr lang="hr-HR" b="1" dirty="0" smtClean="0"/>
              <a:t>iz </a:t>
            </a:r>
            <a:r>
              <a:rPr lang="hr-HR" b="1" dirty="0" err="1" smtClean="0"/>
              <a:t>rock</a:t>
            </a:r>
            <a:r>
              <a:rPr lang="hr-HR" b="1" dirty="0" smtClean="0"/>
              <a:t> opere </a:t>
            </a:r>
            <a:r>
              <a:rPr lang="hr-HR" b="1" i="1" dirty="0" smtClean="0"/>
              <a:t>Gubec Beg </a:t>
            </a:r>
            <a:br>
              <a:rPr lang="hr-HR" b="1" i="1" dirty="0" smtClean="0"/>
            </a:br>
            <a:r>
              <a:rPr lang="hr-HR" b="1" dirty="0" smtClean="0"/>
              <a:t>izveo je Ervin </a:t>
            </a:r>
            <a:r>
              <a:rPr lang="hr-HR" b="1" dirty="0" err="1" smtClean="0"/>
              <a:t>Baučić</a:t>
            </a:r>
            <a:endParaRPr lang="hr-HR" b="1" dirty="0"/>
          </a:p>
        </p:txBody>
      </p:sp>
      <p:pic>
        <p:nvPicPr>
          <p:cNvPr id="4" name="Rezervirano mjesto sadržaja 3" descr="imag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08870"/>
            <a:ext cx="2857500" cy="36004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108</Words>
  <Application>Microsoft Office PowerPoint</Application>
  <PresentationFormat>Prikaz na zaslonu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Oduševljenje</vt:lpstr>
      <vt:lpstr>  TJEDAN GLAZBE ZA MLADE 2015. KD Vatroslava Lisinskog 10. travnja 2015.</vt:lpstr>
      <vt:lpstr>Koncertna dvorana Vatroslava Lisinskog</vt:lpstr>
      <vt:lpstr>Kroz priču o hrvatskim operetama, mjuziklima i  rock operama vodio nas je ….</vt:lpstr>
      <vt:lpstr>Kroz glazbu su nas vodili…</vt:lpstr>
      <vt:lpstr>Putovanje kroz hrvatsku glazbu započeli smo uvertirom iz operete Đerdan  Jakova Gotovca</vt:lpstr>
      <vt:lpstr>Ana Zebić oduševila je kao Lydia iz operete Barun Trenk  Srećka Albinija</vt:lpstr>
      <vt:lpstr>Danijela Pintarić otpjevala je pjesmu Što će biti sutra  iz mjuzikla Jalta, Jalta  Alfija Kabilja</vt:lpstr>
      <vt:lpstr>Pjesmu Pegleraj iz mjuzikla  Tko pjeva, zlo ne misli  Alfija Kabilja,  otpjevala je Mila Elegović</vt:lpstr>
      <vt:lpstr>Legendu o Dori  iz rock opere Gubec Beg  izveo je Ervin Baučić</vt:lpstr>
      <vt:lpstr>Vanda Winter  otpjevala je  molitvu Ave Maria  iz rock opere Gubec beg</vt:lpstr>
      <vt:lpstr>Život je lijep…  pjevali su Đani Stipaničev i Danijela Pintarić. Pjesma je iz mjuzikla  Dundo Maroje Đele Jusića</vt:lpstr>
      <vt:lpstr>Najviše nam se svidjela pjesma Cinkete, cankete  iz mjuzikla Dundo Maroje,  u izvedbi Vida Baloga</vt:lpstr>
      <vt:lpstr>Nina Kaić Madić i Đani Stipaničev kao Pjerina i Lešandro,  pjevali su pjesmu iz mjuzikla Spli’ski akvarel Ive Tijardovića</vt:lpstr>
      <vt:lpstr>Iz operete Mala Floramye Ive Tijardovića,  poslušali smo duet Šjor Bepa i Miss Beauty Flower.  Duet su izveli Damir Lončar i Dubravka Ostojić</vt:lpstr>
      <vt:lpstr>Za kraj smo uživali u zajedničkoj izvedbi svih solista.  Poslušali smo pjesmu  Neka cijeli ovaj svijet  iz mjuzikla Jalta, Jalta  Alfija Kabilja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TJEDAN GLAZBE ZA MLADE 2015. KD Vatroslava Lisinskog 10. travnja 2015.</dc:title>
  <dc:creator>TanjaS</dc:creator>
  <cp:lastModifiedBy>TanjaS</cp:lastModifiedBy>
  <cp:revision>11</cp:revision>
  <dcterms:created xsi:type="dcterms:W3CDTF">2015-04-11T10:20:47Z</dcterms:created>
  <dcterms:modified xsi:type="dcterms:W3CDTF">2015-04-11T13:45:55Z</dcterms:modified>
</cp:coreProperties>
</file>