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26E506-5A2A-406A-A248-D9E76AACF268}" type="datetimeFigureOut">
              <a:rPr lang="hr-HR" smtClean="0"/>
              <a:pPr/>
              <a:t>22.4.2015.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CF57AA-DD39-48B5-8C7E-6CAA16BE3B8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PLANETA ZEMLJE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22. travnja 2015.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20150422_10395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12092" y="1560364"/>
            <a:ext cx="5283200" cy="2971800"/>
          </a:xfrm>
        </p:spPr>
      </p:pic>
      <p:pic>
        <p:nvPicPr>
          <p:cNvPr id="6" name="Rezervirano mjesto sadržaja 5" descr="20150422_10405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64372" y="1560364"/>
            <a:ext cx="5283200" cy="2971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20150422_1043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038600" cy="2271713"/>
          </a:xfrm>
        </p:spPr>
      </p:pic>
      <p:pic>
        <p:nvPicPr>
          <p:cNvPr id="7" name="Rezervirano mjesto sadržaja 6" descr="20150422_1044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920356" y="1992412"/>
            <a:ext cx="5283200" cy="29718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Slikali smo se…</a:t>
            </a:r>
            <a:endParaRPr lang="hr-H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20150422_104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196752"/>
            <a:ext cx="8046155" cy="4525962"/>
          </a:xfr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još jedna za kraj!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njaS\Documents\ŠKOLA\RAZREDNIŠTVO\SRO\Dan planeta Zemlje 2015\20150422_1024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319956" y="1920404"/>
            <a:ext cx="5283200" cy="2971800"/>
          </a:xfrm>
          <a:prstGeom prst="rect">
            <a:avLst/>
          </a:prstGeom>
          <a:noFill/>
        </p:spPr>
      </p:pic>
      <p:pic>
        <p:nvPicPr>
          <p:cNvPr id="7" name="Rezervirano mjesto sadržaja 6" descr="20150422_1024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675857" y="1920404"/>
            <a:ext cx="5283200" cy="29718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Zadužili smo metle, vreće i rukavice…</a:t>
            </a:r>
            <a:endParaRPr lang="hr-H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20150422_1023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6468" y="1965796"/>
            <a:ext cx="5283200" cy="2971800"/>
          </a:xfrm>
        </p:spPr>
      </p:pic>
      <p:pic>
        <p:nvPicPr>
          <p:cNvPr id="6" name="Rezervirano mjesto sadržaja 5" descr="20150422_1023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675857" y="2037804"/>
            <a:ext cx="5283200" cy="2971800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>
                <a:effectLst/>
              </a:rPr>
              <a:t>Ekipa iz 6b bila je zadužena za…</a:t>
            </a:r>
            <a:endParaRPr lang="hr-HR" sz="280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20150422_102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45200" y="1647488"/>
            <a:ext cx="6339840" cy="356616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39552" y="263691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…uređivanje okoliša oko školske zgrade.</a:t>
            </a:r>
            <a:endParaRPr lang="hr-H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20150422_1016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44500" y="1965796"/>
            <a:ext cx="5283200" cy="2971800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51520" y="0"/>
            <a:ext cx="8445624" cy="112474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Učenici 5c i 7b razreda počistili su travnate površine…</a:t>
            </a:r>
            <a:endParaRPr lang="hr-HR" sz="2400" dirty="0"/>
          </a:p>
        </p:txBody>
      </p:sp>
      <p:pic>
        <p:nvPicPr>
          <p:cNvPr id="8" name="Rezervirano mjesto sadržaja 7" descr="20150422_1023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52404" y="1992412"/>
            <a:ext cx="5283200" cy="2971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20150422_1017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9956" y="1992412"/>
            <a:ext cx="5283200" cy="2971800"/>
          </a:xfrm>
        </p:spPr>
      </p:pic>
      <p:pic>
        <p:nvPicPr>
          <p:cNvPr id="6" name="Rezervirano mjesto sadržaja 5" descr="20150422_1019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704332" y="1992412"/>
            <a:ext cx="5283200" cy="2971800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… i pomeli igralište.</a:t>
            </a:r>
            <a:endParaRPr lang="hr-H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20150422_1018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920356" y="1992412"/>
            <a:ext cx="5283200" cy="2971800"/>
          </a:xfrm>
        </p:spPr>
      </p:pic>
      <p:pic>
        <p:nvPicPr>
          <p:cNvPr id="6" name="Rezervirano mjesto sadržaja 5" descr="20150422_1020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3972" y="1992412"/>
            <a:ext cx="5283200" cy="2971800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Dečki iz 7b posložili su klupe.</a:t>
            </a:r>
            <a:endParaRPr lang="hr-H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Krenuli smo do centra Dubrave…</a:t>
            </a:r>
            <a:endParaRPr lang="hr-HR" sz="2800" dirty="0"/>
          </a:p>
        </p:txBody>
      </p:sp>
      <p:pic>
        <p:nvPicPr>
          <p:cNvPr id="8" name="Rezervirano mjesto sadržaja 7" descr="20150422_1033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7948" y="1992412"/>
            <a:ext cx="5283200" cy="2971800"/>
          </a:xfrm>
        </p:spPr>
      </p:pic>
      <p:pic>
        <p:nvPicPr>
          <p:cNvPr id="6" name="Rezervirano mjesto sadržaja 5" descr="20150422_1038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848348" y="1992412"/>
            <a:ext cx="5283200" cy="2971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20150422_1034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1992412"/>
            <a:ext cx="5283200" cy="2971800"/>
          </a:xfrm>
        </p:spPr>
      </p:pic>
      <p:pic>
        <p:nvPicPr>
          <p:cNvPr id="7" name="Rezervirano mjesto sadržaja 6" descr="20150422_1039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704332" y="1965796"/>
            <a:ext cx="5283200" cy="2971800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… i počistili smeće!</a:t>
            </a:r>
            <a:endParaRPr lang="hr-HR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</TotalTime>
  <Words>74</Words>
  <Application>Microsoft Office PowerPoint</Application>
  <PresentationFormat>Prikaz na zaslonu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Gomilanje</vt:lpstr>
      <vt:lpstr>DAN PLANETA ZEMLJE</vt:lpstr>
      <vt:lpstr>Zadužili smo metle, vreće i rukavice…</vt:lpstr>
      <vt:lpstr>Ekipa iz 6b bila je zadužena za…</vt:lpstr>
      <vt:lpstr>Slajd 4</vt:lpstr>
      <vt:lpstr>Učenici 5c i 7b razreda počistili su travnate površine…</vt:lpstr>
      <vt:lpstr>… i pomeli igralište.</vt:lpstr>
      <vt:lpstr>Dečki iz 7b posložili su klupe.</vt:lpstr>
      <vt:lpstr>Krenuli smo do centra Dubrave…</vt:lpstr>
      <vt:lpstr>… i počistili smeće!</vt:lpstr>
      <vt:lpstr>Slajd 10</vt:lpstr>
      <vt:lpstr>Slikali smo se…</vt:lpstr>
      <vt:lpstr>I još jedna za kraj!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PLANETA ZEMLJE</dc:title>
  <dc:creator>TanjaS</dc:creator>
  <cp:lastModifiedBy>TanjaS</cp:lastModifiedBy>
  <cp:revision>9</cp:revision>
  <dcterms:created xsi:type="dcterms:W3CDTF">2015-04-22T14:31:17Z</dcterms:created>
  <dcterms:modified xsi:type="dcterms:W3CDTF">2015-04-22T18:02:31Z</dcterms:modified>
</cp:coreProperties>
</file>