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65" r:id="rId6"/>
    <p:sldId id="262" r:id="rId7"/>
    <p:sldId id="261" r:id="rId8"/>
    <p:sldId id="258" r:id="rId9"/>
    <p:sldId id="260" r:id="rId10"/>
    <p:sldId id="259" r:id="rId11"/>
    <p:sldId id="267" r:id="rId12"/>
    <p:sldId id="266" r:id="rId13"/>
    <p:sldId id="268" r:id="rId14"/>
    <p:sldId id="269" r:id="rId15"/>
    <p:sldId id="270" r:id="rId16"/>
    <p:sldId id="272" r:id="rId1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04" y="8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0595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122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827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7658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altLang="ko-KR" sz="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Prezentaciju izradila: Tatjana Devčić Stefanović, </a:t>
            </a:r>
            <a:r>
              <a:rPr lang="hr-HR" altLang="ko-KR" sz="8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prof</a:t>
            </a:r>
            <a:r>
              <a:rPr lang="hr-HR" altLang="ko-KR" sz="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8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083918"/>
            <a:ext cx="3960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hr-HR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28. rujna 2015.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83568" y="987574"/>
            <a:ext cx="39604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Šumsko dobro </a:t>
            </a:r>
          </a:p>
          <a:p>
            <a:pPr algn="ctr"/>
            <a:r>
              <a:rPr lang="hr-HR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Arsenovac</a:t>
            </a:r>
            <a:r>
              <a:rPr lang="hr-HR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– </a:t>
            </a:r>
            <a:r>
              <a:rPr lang="hr-HR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Bolč</a:t>
            </a:r>
            <a:r>
              <a:rPr lang="hr-HR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</a:p>
          <a:p>
            <a:pPr algn="ctr"/>
            <a:endParaRPr lang="hr-HR" altLang="ko-KR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hr-HR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TERENSKA NASTAVA </a:t>
            </a:r>
          </a:p>
          <a:p>
            <a:pPr algn="ctr"/>
            <a:r>
              <a:rPr lang="hr-HR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NA TEMU “ŠUMA”</a:t>
            </a:r>
          </a:p>
          <a:p>
            <a:pPr algn="ctr"/>
            <a:r>
              <a:rPr lang="hr-HR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</a:p>
          <a:p>
            <a:pPr algn="ctr"/>
            <a:r>
              <a:rPr lang="hr-HR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OŠ DUBRAVA I </a:t>
            </a:r>
          </a:p>
          <a:p>
            <a:pPr algn="ctr"/>
            <a:r>
              <a:rPr lang="hr-HR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PŠ FARKAŠEVAC</a:t>
            </a:r>
            <a:endParaRPr lang="en-US" altLang="ko-KR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21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696" y="41945"/>
            <a:ext cx="7308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</a:t>
            </a: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Učenici 6a razreda obrađivali su tekst </a:t>
            </a:r>
          </a:p>
          <a:p>
            <a:pPr algn="ctr"/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na engleskom jeziku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3" name="Slika 2" descr="20150928_140546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275606"/>
            <a:ext cx="5811520" cy="32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78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696" y="41945"/>
            <a:ext cx="7308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</a:t>
            </a: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Učenici 6b razreda izrađivali su Sunčev sustav</a:t>
            </a:r>
            <a:endParaRPr lang="en-US" altLang="ko-KR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3" name="Slika 2" descr="20150928_140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347614"/>
            <a:ext cx="5811520" cy="32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787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696" y="41945"/>
            <a:ext cx="7308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</a:t>
            </a: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Učenici 6c razreda izrađivali su strip </a:t>
            </a:r>
          </a:p>
          <a:p>
            <a:pPr algn="ctr"/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na temelju slušanja skladbe </a:t>
            </a:r>
            <a:r>
              <a:rPr lang="hr-HR" altLang="ko-KR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Bumbarov let</a:t>
            </a:r>
            <a:endParaRPr lang="en-US" altLang="ko-KR" sz="36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3" name="Slika 2" descr="20150928_140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8912" y="1347614"/>
            <a:ext cx="5811520" cy="32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787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696" y="41945"/>
            <a:ext cx="7308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</a:t>
            </a: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Učenici 6g razreda izrađivali su maske </a:t>
            </a:r>
          </a:p>
          <a:p>
            <a:pPr algn="ctr"/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na temelju teksta iz engleskog jezika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4" name="Slika 3" descr="image-d832213bc52d2070324b584c556081217e95e72e9f4c3ebea6554f98d89dd54a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347614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787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696" y="1491630"/>
            <a:ext cx="73083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</a:t>
            </a:r>
            <a:r>
              <a:rPr lang="hr-HR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U</a:t>
            </a:r>
            <a:r>
              <a:rPr lang="hr-HR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čenici 6f razreda pošli su potragu za gljivama…..</a:t>
            </a:r>
            <a:endParaRPr lang="en-US" altLang="ko-KR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787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696" y="41945"/>
            <a:ext cx="73083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</a:t>
            </a:r>
            <a:r>
              <a:rPr lang="hr-HR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Učenici 7f razreda bili su šumske životinje…</a:t>
            </a:r>
            <a:endParaRPr lang="en-US" altLang="ko-KR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3" name="Slika 2" descr="image-f10d403a1e2a114ee3c17fdc51695a344663cdf9eabf7633e2fc508303a6a3e6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347614"/>
            <a:ext cx="2438400" cy="1367790"/>
          </a:xfrm>
          <a:prstGeom prst="rect">
            <a:avLst/>
          </a:prstGeom>
        </p:spPr>
      </p:pic>
      <p:pic>
        <p:nvPicPr>
          <p:cNvPr id="4" name="Slika 3" descr="image-a777001496943afb20f4fa976949888259e7786e015d9e1e2f55b06fb0065f13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347614"/>
            <a:ext cx="2438400" cy="1367790"/>
          </a:xfrm>
          <a:prstGeom prst="rect">
            <a:avLst/>
          </a:prstGeom>
        </p:spPr>
      </p:pic>
      <p:pic>
        <p:nvPicPr>
          <p:cNvPr id="5" name="Slika 4" descr="image-075fcf81a10742d388cac4c2cdec9689e2a63af608d25240e23474eea9eb9217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219822"/>
            <a:ext cx="2438400" cy="1367790"/>
          </a:xfrm>
          <a:prstGeom prst="rect">
            <a:avLst/>
          </a:prstGeom>
        </p:spPr>
      </p:pic>
      <p:pic>
        <p:nvPicPr>
          <p:cNvPr id="6" name="Slika 5" descr="image-d58f20cccb28e8e064c2f27fe9901a2342ac0b60d9a5f571b879147e500e67cb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0024" y="3219822"/>
            <a:ext cx="2438400" cy="13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787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696" y="41945"/>
            <a:ext cx="73083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</a:t>
            </a:r>
            <a:r>
              <a:rPr lang="hr-HR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Na kraju smo igrali nogomet i lijepo se zabavili, </a:t>
            </a:r>
          </a:p>
          <a:p>
            <a:pPr algn="ctr"/>
            <a:r>
              <a:rPr lang="hr-HR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ali smo od silnog navijanja zaboravili slikati!</a:t>
            </a:r>
          </a:p>
          <a:p>
            <a:pPr algn="ctr"/>
            <a:endParaRPr lang="hr-HR" altLang="ko-KR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hr-HR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Sportski i šumski pozdrav od dubravskih </a:t>
            </a:r>
            <a:r>
              <a:rPr lang="hr-HR" altLang="ko-KR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šestaša</a:t>
            </a:r>
            <a:r>
              <a:rPr lang="hr-HR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i cijele </a:t>
            </a:r>
            <a:r>
              <a:rPr lang="hr-HR" altLang="ko-KR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farkaševačke</a:t>
            </a:r>
            <a:r>
              <a:rPr lang="hr-HR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predmetne nastave!</a:t>
            </a:r>
            <a:endParaRPr lang="hr-HR" altLang="ko-KR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endParaRPr lang="en-US" altLang="ko-KR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78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696" y="41945"/>
            <a:ext cx="7308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</a:t>
            </a: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Oblačno vrijeme bilo je obećavajuće… bez padalina…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3" name="Slika 2" descr="20150928_132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131590"/>
            <a:ext cx="5283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78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696" y="41945"/>
            <a:ext cx="7308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</a:t>
            </a: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… a da je još i sunce zasjalo…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4" name="Slika 3" descr="20150928_132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430240" y="1646014"/>
            <a:ext cx="422656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78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696" y="41945"/>
            <a:ext cx="7308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</a:t>
            </a:r>
            <a:r>
              <a:rPr lang="hr-HR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</a:t>
            </a:r>
            <a:r>
              <a:rPr lang="hr-HR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kupili smo se u velikom broju, bilo nas je više od stotinu!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4" name="Slika 3" descr="20150928_132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80324" y="1696110"/>
            <a:ext cx="4226560" cy="2377440"/>
          </a:xfrm>
          <a:prstGeom prst="rect">
            <a:avLst/>
          </a:prstGeom>
        </p:spPr>
      </p:pic>
      <p:pic>
        <p:nvPicPr>
          <p:cNvPr id="5" name="Slika 4" descr="20150928_133551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706478"/>
            <a:ext cx="422656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78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696" y="41945"/>
            <a:ext cx="7308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</a:t>
            </a: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</a:t>
            </a: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očekao nas je ljubazni lugar g. Mlinarić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5" name="Slika 4" descr="20150928_132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131590"/>
            <a:ext cx="5811520" cy="32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78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696" y="41945"/>
            <a:ext cx="7308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</a:t>
            </a: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Pažljivo smo poslušali uvodni govor našeg domaćina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4" name="Slika 3" descr="20150928_133739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987574"/>
            <a:ext cx="6868160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787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696" y="41945"/>
            <a:ext cx="7308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</a:t>
            </a: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</a:t>
            </a: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likali smo se kod “</a:t>
            </a:r>
            <a:r>
              <a:rPr lang="hr-HR" altLang="ko-K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Stršljenovog</a:t>
            </a: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drveta”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4" name="Slika 3" descr="20150928_132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346438"/>
            <a:ext cx="4226560" cy="2377440"/>
          </a:xfrm>
          <a:prstGeom prst="rect">
            <a:avLst/>
          </a:prstGeom>
        </p:spPr>
      </p:pic>
      <p:pic>
        <p:nvPicPr>
          <p:cNvPr id="5" name="Slika 4" descr="20150928_132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859214" y="1652548"/>
            <a:ext cx="3698240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78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696" y="41945"/>
            <a:ext cx="730830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</a:t>
            </a: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Podijelili smo se po skupinama i krenuli s radom… </a:t>
            </a:r>
          </a:p>
          <a:p>
            <a:pPr algn="ctr"/>
            <a:r>
              <a:rPr lang="hr-HR" altLang="ko-K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šestaši</a:t>
            </a: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su se uputili u šumu pod stručnim vodstvom učiteljice Arki i animatorima </a:t>
            </a:r>
            <a:r>
              <a:rPr lang="hr-HR" altLang="ko-K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osmašima</a:t>
            </a: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…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3" name="Slika 2" descr="20150928_133607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904206"/>
            <a:ext cx="5283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787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696" y="41945"/>
            <a:ext cx="7308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</a:t>
            </a: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Učenici 5f razreda izrađivali su topografsku kartu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4" name="Slika 3" descr="20150928_140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275606"/>
            <a:ext cx="5283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78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222</Words>
  <Application>Microsoft Office PowerPoint</Application>
  <PresentationFormat>Prikaz na zaslonu (16:9)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Office 테마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POWERPOINT TEMPLATES DESIGN</dc:title>
  <dc:creator>ALLPPT.com</dc:creator>
  <cp:lastModifiedBy>TanjaS</cp:lastModifiedBy>
  <cp:revision>31</cp:revision>
  <dcterms:created xsi:type="dcterms:W3CDTF">2014-02-22T02:13:23Z</dcterms:created>
  <dcterms:modified xsi:type="dcterms:W3CDTF">2015-09-30T08:11:26Z</dcterms:modified>
</cp:coreProperties>
</file>