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2" r:id="rId7"/>
    <p:sldId id="269" r:id="rId8"/>
    <p:sldId id="263" r:id="rId9"/>
    <p:sldId id="264" r:id="rId10"/>
    <p:sldId id="265" r:id="rId11"/>
    <p:sldId id="268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6546" y="3795886"/>
            <a:ext cx="4247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1200" b="1" dirty="0" smtClean="0">
                <a:latin typeface="Arial" pitchFamily="34" charset="0"/>
                <a:cs typeface="Arial" pitchFamily="34" charset="0"/>
              </a:rPr>
              <a:t>Izbor radova </a:t>
            </a:r>
            <a:r>
              <a:rPr lang="hr-HR" altLang="ko-KR" sz="1200" b="1" dirty="0" smtClean="0">
                <a:latin typeface="Arial" pitchFamily="34" charset="0"/>
                <a:cs typeface="Arial" pitchFamily="34" charset="0"/>
              </a:rPr>
              <a:t>učenika 4.-6.razreda</a:t>
            </a:r>
            <a:endParaRPr kumimoji="0"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96544" y="1854572"/>
            <a:ext cx="4247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Likovni prikaz violinskog ključa</a:t>
            </a:r>
            <a:endParaRPr lang="en-US" altLang="ko-KR" sz="32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Marija Babić, 6g</a:t>
            </a:r>
            <a:endParaRPr lang="hr-HR" dirty="0"/>
          </a:p>
        </p:txBody>
      </p:sp>
      <p:pic>
        <p:nvPicPr>
          <p:cNvPr id="7" name="Rezervirano mjesto sadržaja 6" descr="20160430_1802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2227"/>
            <a:ext cx="4040188" cy="2540133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Ela, Jelić, 6g</a:t>
            </a:r>
            <a:endParaRPr lang="hr-HR" dirty="0"/>
          </a:p>
        </p:txBody>
      </p:sp>
      <p:pic>
        <p:nvPicPr>
          <p:cNvPr id="10" name="Rezervirano mjesto sadržaja 9" descr="20160430_1802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0880" y="1630363"/>
            <a:ext cx="2470064" cy="29638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Toni Jug, 6g</a:t>
            </a:r>
            <a:endParaRPr lang="hr-HR" dirty="0"/>
          </a:p>
        </p:txBody>
      </p:sp>
      <p:pic>
        <p:nvPicPr>
          <p:cNvPr id="7" name="Rezervirano mjesto sadržaja 6" descr="20160430_1801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5991"/>
            <a:ext cx="4040188" cy="2272606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Lucija </a:t>
            </a:r>
            <a:r>
              <a:rPr lang="hr-HR" dirty="0" err="1" smtClean="0"/>
              <a:t>Mesec</a:t>
            </a:r>
            <a:r>
              <a:rPr lang="hr-HR" dirty="0" smtClean="0"/>
              <a:t>, 6g</a:t>
            </a:r>
            <a:endParaRPr lang="hr-HR" dirty="0"/>
          </a:p>
        </p:txBody>
      </p:sp>
      <p:pic>
        <p:nvPicPr>
          <p:cNvPr id="8" name="Rezervirano mjesto sadržaja 7" descr="20160430_1801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87808" y="1630363"/>
            <a:ext cx="1956208" cy="29638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Tijek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 satu glazbene kulture učenici su slušali                  pojedine skladbe iz ciklusa </a:t>
            </a:r>
            <a:r>
              <a:rPr lang="hr-HR" sz="2800" i="1" dirty="0" smtClean="0"/>
              <a:t>Karneval životinja</a:t>
            </a:r>
            <a:r>
              <a:rPr lang="hr-HR" sz="2800" dirty="0" smtClean="0"/>
              <a:t>,  </a:t>
            </a:r>
            <a:r>
              <a:rPr lang="hr-HR" sz="2800" dirty="0" err="1" smtClean="0"/>
              <a:t>Camillea</a:t>
            </a:r>
            <a:r>
              <a:rPr lang="hr-HR" sz="2800" dirty="0" smtClean="0"/>
              <a:t> </a:t>
            </a:r>
            <a:r>
              <a:rPr lang="hr-HR" sz="2800" dirty="0" err="1" smtClean="0"/>
              <a:t>Saint</a:t>
            </a:r>
            <a:r>
              <a:rPr lang="hr-HR" sz="2800" dirty="0" smtClean="0"/>
              <a:t> </a:t>
            </a:r>
            <a:r>
              <a:rPr lang="hr-HR" sz="2800" dirty="0" err="1" smtClean="0"/>
              <a:t>Saensa</a:t>
            </a:r>
            <a:r>
              <a:rPr lang="hr-HR" sz="2800" dirty="0" smtClean="0"/>
              <a:t>.</a:t>
            </a:r>
          </a:p>
          <a:p>
            <a:r>
              <a:rPr lang="hr-HR" sz="2800" dirty="0" smtClean="0"/>
              <a:t>Učenici 4. razreda slušali su skladbu </a:t>
            </a:r>
            <a:r>
              <a:rPr lang="hr-HR" sz="2800" i="1" dirty="0" smtClean="0"/>
              <a:t>Labud</a:t>
            </a:r>
          </a:p>
          <a:p>
            <a:r>
              <a:rPr lang="hr-HR" sz="2800" dirty="0" smtClean="0"/>
              <a:t>Učenici 5. razreda slušali su skladbu </a:t>
            </a:r>
            <a:r>
              <a:rPr lang="hr-HR" sz="2800" i="1" dirty="0" smtClean="0"/>
              <a:t>Fosili</a:t>
            </a:r>
          </a:p>
          <a:p>
            <a:r>
              <a:rPr lang="hr-HR" sz="2800" dirty="0" smtClean="0"/>
              <a:t>Učenici 6. razreda slušali su skladbu </a:t>
            </a:r>
            <a:r>
              <a:rPr lang="hr-HR" sz="2800" i="1" dirty="0" smtClean="0"/>
              <a:t>Medvjed</a:t>
            </a:r>
            <a:endParaRPr lang="hr-HR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Tijek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203598"/>
            <a:ext cx="8892480" cy="339447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Učenici su dobili zadatak zamisliti životinju koju bi glazba najbolje opisala.</a:t>
            </a:r>
          </a:p>
          <a:p>
            <a:r>
              <a:rPr lang="hr-HR" dirty="0" smtClean="0"/>
              <a:t>Nakon slušanja razgovarali smo koju su                životinju učenici zamislili.</a:t>
            </a:r>
          </a:p>
          <a:p>
            <a:r>
              <a:rPr lang="hr-HR" dirty="0" smtClean="0"/>
              <a:t>Zatim smo razgovarali o tome može li glazba       opisati događaj, osobu, stvar… </a:t>
            </a:r>
          </a:p>
          <a:p>
            <a:r>
              <a:rPr lang="hr-HR" dirty="0" smtClean="0"/>
              <a:t>Zaključili smo da se glazba doživljava osobno,   </a:t>
            </a:r>
            <a:r>
              <a:rPr lang="hr-HR" dirty="0" err="1" smtClean="0"/>
              <a:t>tj</a:t>
            </a:r>
            <a:r>
              <a:rPr lang="hr-HR" dirty="0" smtClean="0"/>
              <a:t>. svatko će je doživjeti na svoj način.            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Tijek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kraju su učenici likovnim izričajem    oživjeli violinski ključ.</a:t>
            </a:r>
          </a:p>
          <a:p>
            <a:r>
              <a:rPr lang="hr-HR" dirty="0" smtClean="0"/>
              <a:t>Pogledajte odabrane radove!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Elizabeta Kovačević, 4f</a:t>
            </a:r>
            <a:endParaRPr lang="hr-HR" dirty="0"/>
          </a:p>
        </p:txBody>
      </p:sp>
      <p:pic>
        <p:nvPicPr>
          <p:cNvPr id="4" name="Rezervirano mjesto sadržaja 3" descr="20160430_1804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17182" y="1630363"/>
            <a:ext cx="1920223" cy="2963862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Monika </a:t>
            </a:r>
            <a:r>
              <a:rPr lang="hr-HR" dirty="0" err="1" smtClean="0"/>
              <a:t>Žganec</a:t>
            </a:r>
            <a:r>
              <a:rPr lang="hr-HR" dirty="0" smtClean="0"/>
              <a:t>, 4f</a:t>
            </a:r>
            <a:endParaRPr lang="hr-HR" dirty="0"/>
          </a:p>
        </p:txBody>
      </p:sp>
      <p:pic>
        <p:nvPicPr>
          <p:cNvPr id="9" name="Rezervirano mjesto sadržaja 8" descr="20160430_1804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69627" y="1630363"/>
            <a:ext cx="2192570" cy="29638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Valerija Panić, 5f</a:t>
            </a:r>
            <a:endParaRPr lang="hr-HR" dirty="0"/>
          </a:p>
        </p:txBody>
      </p:sp>
      <p:pic>
        <p:nvPicPr>
          <p:cNvPr id="7" name="Rezervirano mjesto sadržaja 6" descr="20160430_1801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56872" y="1630363"/>
            <a:ext cx="2240844" cy="2963862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Sara </a:t>
            </a:r>
            <a:r>
              <a:rPr lang="hr-HR" dirty="0" err="1" smtClean="0"/>
              <a:t>Škrnjug</a:t>
            </a:r>
            <a:r>
              <a:rPr lang="hr-HR" dirty="0" smtClean="0"/>
              <a:t>, 5f</a:t>
            </a:r>
            <a:endParaRPr lang="hr-HR" dirty="0"/>
          </a:p>
        </p:txBody>
      </p:sp>
      <p:pic>
        <p:nvPicPr>
          <p:cNvPr id="8" name="Rezervirano mjesto sadržaja 7" descr="20160430_1802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63180" y="1630363"/>
            <a:ext cx="2205465" cy="29638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Marko </a:t>
            </a:r>
            <a:r>
              <a:rPr lang="hr-HR" dirty="0" err="1" smtClean="0"/>
              <a:t>Vujica</a:t>
            </a:r>
            <a:r>
              <a:rPr lang="hr-HR" dirty="0" smtClean="0"/>
              <a:t>, 5f</a:t>
            </a:r>
            <a:endParaRPr lang="hr-HR" dirty="0"/>
          </a:p>
        </p:txBody>
      </p:sp>
      <p:pic>
        <p:nvPicPr>
          <p:cNvPr id="7" name="Rezervirano mjesto sadržaja 6" descr="20160430_1803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608" y="1630363"/>
            <a:ext cx="2383371" cy="2963862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Valentino </a:t>
            </a:r>
            <a:r>
              <a:rPr lang="hr-HR" dirty="0" err="1" smtClean="0"/>
              <a:t>Peternac</a:t>
            </a:r>
            <a:r>
              <a:rPr lang="hr-HR" dirty="0" smtClean="0"/>
              <a:t>, 5f</a:t>
            </a:r>
            <a:endParaRPr lang="hr-HR" dirty="0"/>
          </a:p>
        </p:txBody>
      </p:sp>
      <p:pic>
        <p:nvPicPr>
          <p:cNvPr id="8" name="Rezervirano mjesto sadržaja 7" descr="20160430_1803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63575" y="1630363"/>
            <a:ext cx="2004674" cy="29638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Slavko </a:t>
            </a:r>
            <a:r>
              <a:rPr lang="hr-HR" dirty="0" err="1" smtClean="0"/>
              <a:t>Valenčić</a:t>
            </a:r>
            <a:r>
              <a:rPr lang="hr-HR" dirty="0" smtClean="0"/>
              <a:t>, 5f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Gabriela Beštek, 5f</a:t>
            </a:r>
            <a:endParaRPr lang="hr-HR" dirty="0"/>
          </a:p>
        </p:txBody>
      </p:sp>
      <p:pic>
        <p:nvPicPr>
          <p:cNvPr id="8" name="Rezervirano mjesto sadržaja 7" descr="20160430_18022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83867" y="1630363"/>
            <a:ext cx="2164090" cy="2963862"/>
          </a:xfrm>
        </p:spPr>
      </p:pic>
      <p:pic>
        <p:nvPicPr>
          <p:cNvPr id="10" name="Rezervirano mjesto sadržaja 9" descr="20160430_1803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1854"/>
            <a:ext cx="4040188" cy="27208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Iva </a:t>
            </a:r>
            <a:r>
              <a:rPr lang="hr-HR" dirty="0" err="1" smtClean="0"/>
              <a:t>Mesec</a:t>
            </a:r>
            <a:r>
              <a:rPr lang="hr-HR" dirty="0" smtClean="0"/>
              <a:t>, 5f</a:t>
            </a:r>
            <a:endParaRPr lang="hr-HR" dirty="0"/>
          </a:p>
        </p:txBody>
      </p:sp>
      <p:pic>
        <p:nvPicPr>
          <p:cNvPr id="7" name="Rezervirano mjesto sadržaja 6" descr="20160430_1802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60706" y="1630363"/>
            <a:ext cx="2233175" cy="2963862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Lea </a:t>
            </a:r>
            <a:r>
              <a:rPr lang="hr-HR" dirty="0" err="1" smtClean="0"/>
              <a:t>Keleković</a:t>
            </a:r>
            <a:r>
              <a:rPr lang="hr-HR" dirty="0" smtClean="0"/>
              <a:t>, 5f</a:t>
            </a:r>
            <a:endParaRPr lang="hr-HR" dirty="0"/>
          </a:p>
        </p:txBody>
      </p:sp>
      <p:pic>
        <p:nvPicPr>
          <p:cNvPr id="8" name="Rezervirano mjesto sadržaja 7" descr="20160430_1802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55913"/>
            <a:ext cx="4041775" cy="291276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184</Words>
  <Application>Microsoft Office PowerPoint</Application>
  <PresentationFormat>Prikaz na zaslonu (16:9)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Slajd 1</vt:lpstr>
      <vt:lpstr>Tijek rada</vt:lpstr>
      <vt:lpstr>Tijek rada</vt:lpstr>
      <vt:lpstr>Tijek rada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TanjaS</cp:lastModifiedBy>
  <cp:revision>15</cp:revision>
  <dcterms:created xsi:type="dcterms:W3CDTF">2014-04-01T16:27:38Z</dcterms:created>
  <dcterms:modified xsi:type="dcterms:W3CDTF">2016-05-01T10:51:21Z</dcterms:modified>
</cp:coreProperties>
</file>