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868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71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82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02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585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95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14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4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171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34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148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574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427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537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05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543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6F748-CF1B-46E7-89B9-738F044B6D5C}" type="datetimeFigureOut">
              <a:rPr lang="hr-HR" smtClean="0"/>
              <a:t>4.11.2016.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ECC005-6DB2-4033-8B20-5711AC5120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48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6000" dirty="0" smtClean="0"/>
              <a:t>KAKO SE DANAS POŠTUJE 5. BOŽJA ZAPOVIJED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7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Spasio život Poljakinji i zaslužio priznanje: Policajac godine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884023"/>
            <a:ext cx="4495800" cy="305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Izradili: N. </a:t>
            </a:r>
            <a:r>
              <a:rPr lang="hr-HR" sz="2400" dirty="0" err="1" smtClean="0"/>
              <a:t>Badrov</a:t>
            </a:r>
            <a:r>
              <a:rPr lang="hr-HR" sz="2400" dirty="0" smtClean="0"/>
              <a:t>,    L. </a:t>
            </a:r>
            <a:r>
              <a:rPr lang="hr-HR" sz="2400" dirty="0" err="1" smtClean="0"/>
              <a:t>Kelečić</a:t>
            </a:r>
            <a:endParaRPr lang="hr-HR" sz="2400" dirty="0" smtClean="0"/>
          </a:p>
          <a:p>
            <a:r>
              <a:rPr lang="hr-HR" sz="2400" dirty="0"/>
              <a:t> </a:t>
            </a:r>
            <a:r>
              <a:rPr lang="hr-HR" sz="2400" dirty="0" smtClean="0"/>
              <a:t>            S. </a:t>
            </a:r>
            <a:r>
              <a:rPr lang="hr-HR" sz="2400" dirty="0" err="1" smtClean="0"/>
              <a:t>Bajser</a:t>
            </a:r>
            <a:r>
              <a:rPr lang="hr-HR" sz="2400" dirty="0" smtClean="0"/>
              <a:t>      J. Novosel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K. </a:t>
            </a:r>
            <a:r>
              <a:rPr lang="hr-HR" sz="2400" dirty="0" err="1" smtClean="0"/>
              <a:t>Berend</a:t>
            </a:r>
            <a:endParaRPr lang="hr-HR" sz="2400" dirty="0" smtClean="0"/>
          </a:p>
          <a:p>
            <a:r>
              <a:rPr lang="hr-HR" sz="2400" dirty="0"/>
              <a:t> </a:t>
            </a:r>
            <a:r>
              <a:rPr lang="hr-HR" sz="2400" dirty="0" smtClean="0"/>
              <a:t>            L. </a:t>
            </a:r>
            <a:r>
              <a:rPr lang="hr-HR" sz="2400" dirty="0" err="1" smtClean="0"/>
              <a:t>Domjanić</a:t>
            </a:r>
            <a:endParaRPr lang="hr-HR" sz="2400" dirty="0" smtClean="0"/>
          </a:p>
          <a:p>
            <a:r>
              <a:rPr lang="hr-HR" sz="2400" dirty="0"/>
              <a:t> </a:t>
            </a:r>
            <a:r>
              <a:rPr lang="hr-HR" sz="2400" dirty="0" smtClean="0"/>
              <a:t>            M. Jagić</a:t>
            </a:r>
          </a:p>
          <a:p>
            <a:r>
              <a:rPr lang="hr-HR" sz="2400" dirty="0"/>
              <a:t> </a:t>
            </a:r>
            <a:r>
              <a:rPr lang="hr-HR" sz="2400" dirty="0" smtClean="0"/>
              <a:t>            L. </a:t>
            </a:r>
            <a:r>
              <a:rPr lang="hr-HR" sz="2400" dirty="0" err="1" smtClean="0"/>
              <a:t>Petrovčić</a:t>
            </a:r>
            <a:endParaRPr lang="hr-HR" sz="2400" dirty="0" smtClean="0"/>
          </a:p>
          <a:p>
            <a:r>
              <a:rPr lang="hr-HR" sz="2800" b="1" i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MISLI DOBRO, PA ĆE DOBRO I BITI!</a:t>
            </a:r>
          </a:p>
        </p:txBody>
      </p:sp>
    </p:spTree>
    <p:extLst>
      <p:ext uri="{BB962C8B-B14F-4D97-AF65-F5344CB8AC3E}">
        <p14:creationId xmlns:p14="http://schemas.microsoft.com/office/powerpoint/2010/main" val="14060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6600" dirty="0" smtClean="0"/>
              <a:t>NE UBIJ!</a:t>
            </a:r>
            <a:endParaRPr lang="hr-HR" sz="6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Peta Božja zapovijed u pozitivnom smislu kaže: </a:t>
            </a:r>
            <a:r>
              <a:rPr lang="hr-HR" sz="3200" dirty="0" smtClean="0"/>
              <a:t>„Poštuj, čuvaj i ljubi svoj život i život    drugoga!”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37" y="3879850"/>
            <a:ext cx="22193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KRŠENJE 5. BOŽJE ZAPOVIJEDI…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NIKOME NIJE DOPUŠTENO NAMJERNO ODUZETI ŽIVOT.</a:t>
            </a:r>
          </a:p>
          <a:p>
            <a:r>
              <a:rPr lang="hr-HR" sz="2400" dirty="0" smtClean="0"/>
              <a:t>Izravno i hotimično ubojstvo čovjeka u nebo je vapijući     grijeh.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0" y="3540125"/>
            <a:ext cx="4756150" cy="296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Nažalost, osim hotimičnih ubojstava, danas postoje mnogi oblici gruboga kršenja pete Božje zapovijedi: pobačaj, eutanazija, samoubojstvo, rat, naoružavanje, otmice, uzimanje talaca itd.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69" y="4100975"/>
            <a:ext cx="3404831" cy="2530348"/>
          </a:xfrm>
          <a:prstGeom prst="rect">
            <a:avLst/>
          </a:prstGeom>
        </p:spPr>
      </p:pic>
      <p:sp>
        <p:nvSpPr>
          <p:cNvPr id="9" name="&quot;Ne&quot;-simbol 8"/>
          <p:cNvSpPr/>
          <p:nvPr/>
        </p:nvSpPr>
        <p:spPr>
          <a:xfrm>
            <a:off x="5566207" y="4676132"/>
            <a:ext cx="1490153" cy="138003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413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22300"/>
            <a:ext cx="8596668" cy="1320800"/>
          </a:xfrm>
        </p:spPr>
        <p:txBody>
          <a:bodyPr/>
          <a:lstStyle/>
          <a:p>
            <a:pPr algn="ctr"/>
            <a:r>
              <a:rPr lang="hr-HR" dirty="0" smtClean="0"/>
              <a:t>Što nam mediji donose o očuvanju 5.zapovijedi…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 smtClean="0"/>
              <a:t>Drama kod Ljubuškog: Talijani spasili sunarodnjaka od utapanj</a:t>
            </a:r>
            <a:r>
              <a:rPr lang="hr-HR" dirty="0"/>
              <a:t>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39" y="3138958"/>
            <a:ext cx="4159857" cy="31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Nestašica krvi u KBC-u Split, pozivaju građane na darivanje krvi.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327400"/>
            <a:ext cx="4686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Izumio kapsulu koja spašava živote putnika u padajućem zrakoplovu.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27" y="3273873"/>
            <a:ext cx="5423073" cy="299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HGSS u jednom danu intervenirala i spasila 4 života.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3505200"/>
            <a:ext cx="5988649" cy="28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Srce, jetra i bubrezi 43-godišnjeg Splićanina spasili 4 života.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12" y="3217862"/>
            <a:ext cx="4897612" cy="32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199</Words>
  <Application>Microsoft Office PowerPoint</Application>
  <PresentationFormat>Široki zaslon</PresentationFormat>
  <Paragraphs>23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Bradley Hand ITC</vt:lpstr>
      <vt:lpstr>Trebuchet MS</vt:lpstr>
      <vt:lpstr>Wingdings 3</vt:lpstr>
      <vt:lpstr>Faseta</vt:lpstr>
      <vt:lpstr>KAKO SE DANAS POŠTUJE 5. BOŽJA ZAPOVIJED</vt:lpstr>
      <vt:lpstr>NE UBIJ!</vt:lpstr>
      <vt:lpstr>KRŠENJE 5. BOŽJE ZAPOVIJEDI…</vt:lpstr>
      <vt:lpstr>PowerPointova prezentacija</vt:lpstr>
      <vt:lpstr>Što nam mediji donose o očuvanju 5.zapovijedi…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SE DANAS POŠTUJE 5. BOŽJA ZAPOVIJED</dc:title>
  <dc:creator>ucenik</dc:creator>
  <cp:lastModifiedBy>ucenik</cp:lastModifiedBy>
  <cp:revision>7</cp:revision>
  <dcterms:created xsi:type="dcterms:W3CDTF">2016-10-28T15:28:00Z</dcterms:created>
  <dcterms:modified xsi:type="dcterms:W3CDTF">2016-11-04T11:33:42Z</dcterms:modified>
</cp:coreProperties>
</file>