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54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096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459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83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366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4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66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093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89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14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9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763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38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742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9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72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711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03B8-3641-4225-BDC0-53CADFEF7076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2500-1DAE-4B2C-8A2B-8C3296E9A1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538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Kako se danas krši 5.božja zapovijed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2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609600"/>
            <a:ext cx="10820400" cy="5609085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FF00"/>
                </a:solidFill>
              </a:rPr>
              <a:t>Svaki ljudski život je svet.</a:t>
            </a:r>
          </a:p>
          <a:p>
            <a:r>
              <a:rPr lang="hr-HR" sz="3200" dirty="0" smtClean="0">
                <a:solidFill>
                  <a:srgbClr val="FFFF00"/>
                </a:solidFill>
              </a:rPr>
              <a:t>Bog je jednini gospodar života.</a:t>
            </a:r>
          </a:p>
          <a:p>
            <a:r>
              <a:rPr lang="hr-HR" sz="3200" dirty="0" smtClean="0">
                <a:solidFill>
                  <a:srgbClr val="FFFF00"/>
                </a:solidFill>
              </a:rPr>
              <a:t>Nikomu nije dopušteno namjerno oduzeti život.</a:t>
            </a:r>
          </a:p>
          <a:p>
            <a:r>
              <a:rPr lang="hr-HR" sz="3200" dirty="0" smtClean="0">
                <a:solidFill>
                  <a:srgbClr val="FFFF00"/>
                </a:solidFill>
              </a:rPr>
              <a:t>Danas postoje  mnogi oblici gruboga kršenja pete Božje zapovijedi: ubojstvo, samoubojstvo ,rat, mučenja, droga, duhan, alkohol i dr.</a:t>
            </a:r>
            <a:endParaRPr lang="hr-H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495300"/>
            <a:ext cx="10820400" cy="5723385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B0F0"/>
                </a:solidFill>
              </a:rPr>
              <a:t>Što nam današnji mediji govore o kršenju pete Božje zapovijedi:</a:t>
            </a:r>
          </a:p>
          <a:p>
            <a:r>
              <a:rPr lang="hr-HR" sz="3200" b="1" dirty="0">
                <a:solidFill>
                  <a:srgbClr val="FFFF00"/>
                </a:solidFill>
              </a:rPr>
              <a:t>VELIKA POLICIJSKA POTJERA U ZAGREBU Vukovarska blokirana zbog bijelog kombija, jedna osoba uhićena, ostali u bijegu, sumnja se da su </a:t>
            </a:r>
            <a:r>
              <a:rPr lang="hr-HR" sz="3200" b="1" dirty="0" smtClean="0">
                <a:solidFill>
                  <a:srgbClr val="FFFF00"/>
                </a:solidFill>
              </a:rPr>
              <a:t>naoružani</a:t>
            </a:r>
            <a:r>
              <a:rPr lang="hr-HR" sz="3200" dirty="0">
                <a:solidFill>
                  <a:srgbClr val="FFFF00"/>
                </a:solidFill>
              </a:rPr>
              <a:t> </a:t>
            </a:r>
            <a:endParaRPr lang="hr-HR" sz="3200" dirty="0" smtClean="0">
              <a:solidFill>
                <a:srgbClr val="FFFF00"/>
              </a:solidFill>
            </a:endParaRPr>
          </a:p>
          <a:p>
            <a:endParaRPr lang="hr-HR" sz="3200" b="1" dirty="0">
              <a:solidFill>
                <a:srgbClr val="FFFF00"/>
              </a:solidFill>
            </a:endParaRPr>
          </a:p>
          <a:p>
            <a:r>
              <a:rPr lang="hr-HR" sz="3000" b="1" dirty="0" smtClean="0">
                <a:solidFill>
                  <a:srgbClr val="66FF33"/>
                </a:solidFill>
              </a:rPr>
              <a:t>POKUŠAJ </a:t>
            </a:r>
            <a:r>
              <a:rPr lang="hr-HR" sz="3000" b="1" dirty="0">
                <a:solidFill>
                  <a:srgbClr val="66FF33"/>
                </a:solidFill>
              </a:rPr>
              <a:t>UBOJSTVA PREDSJEDNIKA HND-a? </a:t>
            </a:r>
            <a:r>
              <a:rPr lang="hr-HR" sz="3000" b="1" dirty="0" err="1">
                <a:solidFill>
                  <a:srgbClr val="66FF33"/>
                </a:solidFill>
              </a:rPr>
              <a:t>Leković</a:t>
            </a:r>
            <a:r>
              <a:rPr lang="hr-HR" sz="3000" b="1" dirty="0">
                <a:solidFill>
                  <a:srgbClr val="66FF33"/>
                </a:solidFill>
              </a:rPr>
              <a:t>: 'Automobil mi je na autoputu potpuno poludio, poslije mi je mehaničar objasnio da to nije bilo slučajno'</a:t>
            </a:r>
          </a:p>
          <a:p>
            <a:endParaRPr lang="hr-HR" sz="32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1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292100"/>
            <a:ext cx="10820400" cy="5926585"/>
          </a:xfrm>
        </p:spPr>
        <p:txBody>
          <a:bodyPr>
            <a:normAutofit/>
          </a:bodyPr>
          <a:lstStyle/>
          <a:p>
            <a:pPr lvl="1"/>
            <a:r>
              <a:rPr lang="hr-HR" sz="3000" b="1" dirty="0">
                <a:solidFill>
                  <a:srgbClr val="FFFF00"/>
                </a:solidFill>
              </a:rPr>
              <a:t>Strašni klaunovi i u Petrinji?</a:t>
            </a:r>
          </a:p>
          <a:p>
            <a:r>
              <a:rPr lang="hr-HR" sz="3200" dirty="0">
                <a:solidFill>
                  <a:srgbClr val="FFFF00"/>
                </a:solidFill>
              </a:rPr>
              <a:t>Najnoviji slučaj je iz Petrinje kada je u </a:t>
            </a:r>
            <a:r>
              <a:rPr lang="hr-HR" sz="3200" dirty="0" err="1">
                <a:solidFill>
                  <a:srgbClr val="FFFF00"/>
                </a:solidFill>
              </a:rPr>
              <a:t>četrvtak</a:t>
            </a:r>
            <a:r>
              <a:rPr lang="hr-HR" sz="3200" dirty="0">
                <a:solidFill>
                  <a:srgbClr val="FFFF00"/>
                </a:solidFill>
              </a:rPr>
              <a:t> u OŠ Mato Lovraka izbila histerija oko navodne pojave klaunova u blizini škola</a:t>
            </a:r>
          </a:p>
          <a:p>
            <a:endParaRPr lang="hr-HR" sz="3200" dirty="0"/>
          </a:p>
        </p:txBody>
      </p:sp>
      <p:pic>
        <p:nvPicPr>
          <p:cNvPr id="4" name="Slika 3" descr="Slikovni rezultat za strasni klaunovi slik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896365"/>
            <a:ext cx="7823200" cy="3322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62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736600"/>
            <a:ext cx="10820400" cy="5482085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FFFF00"/>
                </a:solidFill>
              </a:rPr>
              <a:t>Uhićen  dvostruki ubojica iz zagrebačke Dubrave: zbog ljubavnih razmirica, ubio mu oca i kuma.</a:t>
            </a:r>
          </a:p>
          <a:p>
            <a:endParaRPr lang="hr-HR" sz="3600" dirty="0"/>
          </a:p>
        </p:txBody>
      </p:sp>
      <p:pic>
        <p:nvPicPr>
          <p:cNvPr id="4" name="Slika 3" descr="Slikovni rezultat za kako se danas krši peta božja zapovij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26982"/>
            <a:ext cx="7848600" cy="383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0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520700"/>
            <a:ext cx="10820400" cy="61976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F0"/>
                </a:solidFill>
              </a:rPr>
              <a:t>Iako se u današnje vrijeme na mnogo načina krši peta Božja zapovijed, ona nas potiče da ljubavlju pomažemo jedni drugima istinski živjeti!</a:t>
            </a:r>
          </a:p>
          <a:p>
            <a:endParaRPr lang="hr-HR" sz="2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Slikovni rezultat za srce sa križ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2260600"/>
            <a:ext cx="6704806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7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idx="1"/>
          </p:nvPr>
        </p:nvSpPr>
        <p:spPr>
          <a:xfrm>
            <a:off x="685800" y="368300"/>
            <a:ext cx="10820400" cy="5849938"/>
          </a:xfrm>
        </p:spPr>
        <p:txBody>
          <a:bodyPr/>
          <a:lstStyle/>
          <a:p>
            <a:r>
              <a:rPr lang="hr-HR" sz="2400" dirty="0">
                <a:solidFill>
                  <a:srgbClr val="FFFF00"/>
                </a:solidFill>
              </a:rPr>
              <a:t>Prezentaciju izradili:  </a:t>
            </a:r>
            <a:r>
              <a:rPr lang="hr-HR" sz="2400" dirty="0" err="1">
                <a:solidFill>
                  <a:srgbClr val="66FF33"/>
                </a:solidFill>
              </a:rPr>
              <a:t>I.Staroverški</a:t>
            </a:r>
            <a:endParaRPr lang="hr-HR" sz="2400" dirty="0">
              <a:solidFill>
                <a:srgbClr val="66FF33"/>
              </a:solidFill>
            </a:endParaRPr>
          </a:p>
          <a:p>
            <a:r>
              <a:rPr lang="hr-HR" sz="2400" dirty="0">
                <a:solidFill>
                  <a:srgbClr val="66FF33"/>
                </a:solidFill>
              </a:rPr>
              <a:t>                                   M. </a:t>
            </a:r>
            <a:r>
              <a:rPr lang="hr-HR" sz="2400" dirty="0" err="1">
                <a:solidFill>
                  <a:srgbClr val="66FF33"/>
                </a:solidFill>
              </a:rPr>
              <a:t>Đuvić</a:t>
            </a:r>
            <a:endParaRPr lang="hr-HR" sz="2400" dirty="0">
              <a:solidFill>
                <a:srgbClr val="66FF33"/>
              </a:solidFill>
            </a:endParaRPr>
          </a:p>
          <a:p>
            <a:r>
              <a:rPr lang="hr-HR" sz="2400" dirty="0">
                <a:solidFill>
                  <a:srgbClr val="66FF33"/>
                </a:solidFill>
              </a:rPr>
              <a:t>                                   D. Cimaš</a:t>
            </a:r>
          </a:p>
          <a:p>
            <a:r>
              <a:rPr lang="hr-HR" sz="2400" dirty="0">
                <a:solidFill>
                  <a:srgbClr val="66FF33"/>
                </a:solidFill>
              </a:rPr>
              <a:t>                                   R. Bašić</a:t>
            </a:r>
          </a:p>
          <a:p>
            <a:r>
              <a:rPr lang="hr-HR" sz="2400" dirty="0">
                <a:solidFill>
                  <a:srgbClr val="66FF33"/>
                </a:solidFill>
              </a:rPr>
              <a:t>                                   D. </a:t>
            </a:r>
            <a:r>
              <a:rPr lang="hr-HR" sz="2400" dirty="0" err="1">
                <a:solidFill>
                  <a:srgbClr val="66FF33"/>
                </a:solidFill>
              </a:rPr>
              <a:t>Zdolc</a:t>
            </a:r>
            <a:endParaRPr lang="hr-HR" sz="2400" dirty="0">
              <a:solidFill>
                <a:srgbClr val="66FF33"/>
              </a:solidFill>
            </a:endParaRPr>
          </a:p>
          <a:p>
            <a:r>
              <a:rPr lang="hr-HR" sz="2400" dirty="0">
                <a:solidFill>
                  <a:srgbClr val="66FF33"/>
                </a:solidFill>
              </a:rPr>
              <a:t>                                   S. Ivanić</a:t>
            </a:r>
          </a:p>
          <a:p>
            <a:r>
              <a:rPr lang="hr-HR" sz="2400" dirty="0">
                <a:solidFill>
                  <a:srgbClr val="66FF33"/>
                </a:solidFill>
              </a:rPr>
              <a:t>                                   T. Ivanić</a:t>
            </a:r>
          </a:p>
          <a:p>
            <a:r>
              <a:rPr lang="hr-HR" sz="2400" dirty="0">
                <a:solidFill>
                  <a:srgbClr val="66FF33"/>
                </a:solidFill>
              </a:rPr>
              <a:t>                                   R. </a:t>
            </a:r>
            <a:r>
              <a:rPr lang="hr-HR" sz="2400" dirty="0" err="1">
                <a:solidFill>
                  <a:srgbClr val="66FF33"/>
                </a:solidFill>
              </a:rPr>
              <a:t>Sučec</a:t>
            </a:r>
            <a:endParaRPr lang="hr-HR" sz="2400" dirty="0">
              <a:solidFill>
                <a:srgbClr val="66FF33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4315213"/>
      </p:ext>
    </p:extLst>
  </p:cSld>
  <p:clrMapOvr>
    <a:masterClrMapping/>
  </p:clrMapOvr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213</Words>
  <Application>Microsoft Office PowerPoint</Application>
  <PresentationFormat>Široki zaslon</PresentationFormat>
  <Paragraphs>21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Isparavanje</vt:lpstr>
      <vt:lpstr>Kako se danas krši 5.božja zapovijed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danas krši 5.božja zapovijed</dc:title>
  <dc:creator>ucenik</dc:creator>
  <cp:lastModifiedBy>ucenik</cp:lastModifiedBy>
  <cp:revision>7</cp:revision>
  <dcterms:created xsi:type="dcterms:W3CDTF">2016-10-28T15:27:17Z</dcterms:created>
  <dcterms:modified xsi:type="dcterms:W3CDTF">2016-11-04T11:33:05Z</dcterms:modified>
</cp:coreProperties>
</file>